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 id="2147483660" r:id="rId6"/>
  </p:sldMasterIdLst>
  <p:notesMasterIdLst>
    <p:notesMasterId r:id="rId26"/>
  </p:notesMasterIdLst>
  <p:sldIdLst>
    <p:sldId id="256" r:id="rId7"/>
    <p:sldId id="278" r:id="rId8"/>
    <p:sldId id="279" r:id="rId9"/>
    <p:sldId id="370" r:id="rId10"/>
    <p:sldId id="449" r:id="rId11"/>
    <p:sldId id="453" r:id="rId12"/>
    <p:sldId id="450" r:id="rId13"/>
    <p:sldId id="452" r:id="rId14"/>
    <p:sldId id="457" r:id="rId15"/>
    <p:sldId id="458" r:id="rId16"/>
    <p:sldId id="459" r:id="rId17"/>
    <p:sldId id="451" r:id="rId18"/>
    <p:sldId id="454" r:id="rId19"/>
    <p:sldId id="455" r:id="rId20"/>
    <p:sldId id="461" r:id="rId21"/>
    <p:sldId id="456" r:id="rId22"/>
    <p:sldId id="460" r:id="rId23"/>
    <p:sldId id="375" r:id="rId24"/>
    <p:sldId id="376" r:id="rId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e Wilson" initials="MW" lastIdx="4" clrIdx="0">
    <p:extLst>
      <p:ext uri="{19B8F6BF-5375-455C-9EA6-DF929625EA0E}">
        <p15:presenceInfo xmlns:p15="http://schemas.microsoft.com/office/powerpoint/2012/main" userId="S-1-5-21-2064994994-1422208674-226520608-101050" providerId="AD"/>
      </p:ext>
    </p:extLst>
  </p:cmAuthor>
  <p:cmAuthor id="2" name="Jeremy Castle" initials="JC" lastIdx="1" clrIdx="1">
    <p:extLst>
      <p:ext uri="{19B8F6BF-5375-455C-9EA6-DF929625EA0E}">
        <p15:presenceInfo xmlns:p15="http://schemas.microsoft.com/office/powerpoint/2012/main" userId="S::jeremy.castle.lvh0@statefarm.com::f342c0c8-e63e-49a1-a2c4-777c251b53f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925"/>
    <a:srgbClr val="09FF49"/>
    <a:srgbClr val="CC0717"/>
    <a:srgbClr val="CC07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7" autoAdjust="0"/>
    <p:restoredTop sz="91729" autoAdjust="0"/>
  </p:normalViewPr>
  <p:slideViewPr>
    <p:cSldViewPr snapToGrid="0">
      <p:cViewPr varScale="1">
        <p:scale>
          <a:sx n="53" d="100"/>
          <a:sy n="53" d="100"/>
        </p:scale>
        <p:origin x="1228"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18T15:28:42.022" idx="1">
    <p:pos x="10" y="10"/>
    <p:text>This one would be great depicted in a doodle form</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5E9F727-6670-4F26-8A7C-6D86E1B6BF9D}" type="datetimeFigureOut">
              <a:rPr lang="en-US" smtClean="0"/>
              <a:t>8/22/2021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947C720-E905-4957-9FAE-6397C8C5C0D0}" type="slidenum">
              <a:rPr lang="en-US" smtClean="0"/>
              <a:t>‹#›</a:t>
            </a:fld>
            <a:endParaRPr lang="en-US"/>
          </a:p>
        </p:txBody>
      </p:sp>
    </p:spTree>
    <p:extLst>
      <p:ext uri="{BB962C8B-B14F-4D97-AF65-F5344CB8AC3E}">
        <p14:creationId xmlns:p14="http://schemas.microsoft.com/office/powerpoint/2010/main" val="490876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overview of our Responsibilities</a:t>
            </a:r>
          </a:p>
          <a:p>
            <a:pPr marL="174708" indent="-174708">
              <a:buFontTx/>
              <a:buChar char="-"/>
            </a:pPr>
            <a:r>
              <a:rPr lang="en-US" dirty="0"/>
              <a:t>Jeremy – Director in Charge of </a:t>
            </a:r>
            <a:r>
              <a:rPr lang="en-US" dirty="0" err="1"/>
              <a:t>DevOp</a:t>
            </a:r>
            <a:r>
              <a:rPr lang="en-US" dirty="0"/>
              <a:t> Enablement. Working in the space for CI/CD for last 4.5 years. 15 Years of Developer Experience.</a:t>
            </a:r>
          </a:p>
          <a:p>
            <a:pPr marL="174708" indent="-174708">
              <a:buFontTx/>
              <a:buChar char="-"/>
            </a:pPr>
            <a:r>
              <a:rPr lang="en-US" dirty="0"/>
              <a:t>Kevin – Business Lines. Adopter of </a:t>
            </a:r>
            <a:r>
              <a:rPr lang="en-US" dirty="0" err="1"/>
              <a:t>DevOp</a:t>
            </a:r>
            <a:r>
              <a:rPr lang="en-US" dirty="0"/>
              <a:t> Practices. </a:t>
            </a:r>
          </a:p>
        </p:txBody>
      </p:sp>
      <p:sp>
        <p:nvSpPr>
          <p:cNvPr id="4" name="Slide Number Placeholder 3"/>
          <p:cNvSpPr>
            <a:spLocks noGrp="1"/>
          </p:cNvSpPr>
          <p:nvPr>
            <p:ph type="sldNum" sz="quarter" idx="5"/>
          </p:nvPr>
        </p:nvSpPr>
        <p:spPr/>
        <p:txBody>
          <a:bodyPr/>
          <a:lstStyle/>
          <a:p>
            <a:fld id="{E947C720-E905-4957-9FAE-6397C8C5C0D0}" type="slidenum">
              <a:rPr lang="en-US" smtClean="0"/>
              <a:t>1</a:t>
            </a:fld>
            <a:endParaRPr lang="en-US"/>
          </a:p>
        </p:txBody>
      </p:sp>
    </p:spTree>
    <p:extLst>
      <p:ext uri="{BB962C8B-B14F-4D97-AF65-F5344CB8AC3E}">
        <p14:creationId xmlns:p14="http://schemas.microsoft.com/office/powerpoint/2010/main" val="1036219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 --- Give Overview of State Farm</a:t>
            </a:r>
          </a:p>
        </p:txBody>
      </p:sp>
      <p:sp>
        <p:nvSpPr>
          <p:cNvPr id="4" name="Slide Number Placeholder 3"/>
          <p:cNvSpPr>
            <a:spLocks noGrp="1"/>
          </p:cNvSpPr>
          <p:nvPr>
            <p:ph type="sldNum" sz="quarter" idx="10"/>
          </p:nvPr>
        </p:nvSpPr>
        <p:spPr/>
        <p:txBody>
          <a:bodyPr/>
          <a:lstStyle/>
          <a:p>
            <a:fld id="{671DB2D1-7D4E-455F-8208-68B9DB1C495C}" type="slidenum">
              <a:rPr lang="en-US" smtClean="0"/>
              <a:t>2</a:t>
            </a:fld>
            <a:endParaRPr lang="en-US"/>
          </a:p>
        </p:txBody>
      </p:sp>
    </p:spTree>
    <p:extLst>
      <p:ext uri="{BB962C8B-B14F-4D97-AF65-F5344CB8AC3E}">
        <p14:creationId xmlns:p14="http://schemas.microsoft.com/office/powerpoint/2010/main" val="340506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came from HR Recruiting.</a:t>
            </a:r>
          </a:p>
          <a:p>
            <a:endParaRPr lang="en-US" dirty="0"/>
          </a:p>
          <a:p>
            <a:r>
              <a:rPr lang="en-US" dirty="0"/>
              <a:t>General purpose of this slide is to show the size and scope of State Farms ET. Requirement from the Conference.</a:t>
            </a:r>
          </a:p>
          <a:p>
            <a:endParaRPr lang="en-US" dirty="0"/>
          </a:p>
          <a:p>
            <a:r>
              <a:rPr lang="en-US" dirty="0"/>
              <a:t>Kevin and I are going to present our journey at State Farm. I primary responsibility for the enablement of our CI/CD practices and Kevin is a consumer of that enablement. Speak to our responsibilities. </a:t>
            </a:r>
          </a:p>
          <a:p>
            <a:endParaRPr lang="en-US" dirty="0"/>
          </a:p>
        </p:txBody>
      </p:sp>
      <p:sp>
        <p:nvSpPr>
          <p:cNvPr id="4" name="Slide Number Placeholder 3"/>
          <p:cNvSpPr>
            <a:spLocks noGrp="1"/>
          </p:cNvSpPr>
          <p:nvPr>
            <p:ph type="sldNum" sz="quarter" idx="10"/>
          </p:nvPr>
        </p:nvSpPr>
        <p:spPr/>
        <p:txBody>
          <a:bodyPr/>
          <a:lstStyle/>
          <a:p>
            <a:fld id="{671DB2D1-7D4E-455F-8208-68B9DB1C495C}" type="slidenum">
              <a:rPr lang="en-US" smtClean="0"/>
              <a:t>3</a:t>
            </a:fld>
            <a:endParaRPr lang="en-US"/>
          </a:p>
        </p:txBody>
      </p:sp>
    </p:spTree>
    <p:extLst>
      <p:ext uri="{BB962C8B-B14F-4D97-AF65-F5344CB8AC3E}">
        <p14:creationId xmlns:p14="http://schemas.microsoft.com/office/powerpoint/2010/main" val="1798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47C720-E905-4957-9FAE-6397C8C5C0D0}" type="slidenum">
              <a:rPr lang="en-US" smtClean="0"/>
              <a:t>4</a:t>
            </a:fld>
            <a:endParaRPr lang="en-US"/>
          </a:p>
        </p:txBody>
      </p:sp>
    </p:spTree>
    <p:extLst>
      <p:ext uri="{BB962C8B-B14F-4D97-AF65-F5344CB8AC3E}">
        <p14:creationId xmlns:p14="http://schemas.microsoft.com/office/powerpoint/2010/main" val="303221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47C720-E905-4957-9FAE-6397C8C5C0D0}" type="slidenum">
              <a:rPr lang="en-US" smtClean="0"/>
              <a:t>6</a:t>
            </a:fld>
            <a:endParaRPr lang="en-US"/>
          </a:p>
        </p:txBody>
      </p:sp>
    </p:spTree>
    <p:extLst>
      <p:ext uri="{BB962C8B-B14F-4D97-AF65-F5344CB8AC3E}">
        <p14:creationId xmlns:p14="http://schemas.microsoft.com/office/powerpoint/2010/main" val="2209702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47C720-E905-4957-9FAE-6397C8C5C0D0}" type="slidenum">
              <a:rPr lang="en-US" smtClean="0"/>
              <a:t>18</a:t>
            </a:fld>
            <a:endParaRPr lang="en-US"/>
          </a:p>
        </p:txBody>
      </p:sp>
    </p:spTree>
    <p:extLst>
      <p:ext uri="{BB962C8B-B14F-4D97-AF65-F5344CB8AC3E}">
        <p14:creationId xmlns:p14="http://schemas.microsoft.com/office/powerpoint/2010/main" val="231627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2292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0790" y="2890456"/>
            <a:ext cx="9837871" cy="830997"/>
          </a:xfrm>
        </p:spPr>
        <p:txBody>
          <a:bodyPr wrap="square" anchor="b" anchorCtr="0">
            <a:spAutoFit/>
          </a:bodyPr>
          <a:lstStyle>
            <a:lvl1pPr algn="l">
              <a:defRPr sz="4800">
                <a:solidFill>
                  <a:schemeClr val="bg1"/>
                </a:solidFill>
                <a:latin typeface="SF News Gothic" panose="00000500000000000000" pitchFamily="50"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610793" y="3723423"/>
            <a:ext cx="9837869" cy="584775"/>
          </a:xfrm>
        </p:spPr>
        <p:txBody>
          <a:bodyPr wrap="square">
            <a:spAutoFit/>
          </a:bodyPr>
          <a:lstStyle>
            <a:lvl1pPr marL="0" indent="0" algn="l">
              <a:buNone/>
              <a:defRPr sz="3200">
                <a:solidFill>
                  <a:schemeClr val="bg1"/>
                </a:solidFill>
                <a:latin typeface="SF News Gothic" panose="00000500000000000000" pitchFamily="50"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0" name="Slide Number Placeholder 5"/>
          <p:cNvSpPr>
            <a:spLocks noGrp="1"/>
          </p:cNvSpPr>
          <p:nvPr>
            <p:ph type="sldNum" sz="quarter" idx="4"/>
          </p:nvPr>
        </p:nvSpPr>
        <p:spPr>
          <a:xfrm>
            <a:off x="0" y="6356351"/>
            <a:ext cx="610790" cy="365125"/>
          </a:xfrm>
          <a:prstGeom prst="rect">
            <a:avLst/>
          </a:prstGeom>
        </p:spPr>
        <p:txBody>
          <a:bodyPr/>
          <a:lstStyle>
            <a:lvl1pPr algn="r">
              <a:defRPr sz="1333">
                <a:solidFill>
                  <a:schemeClr val="accent1">
                    <a:lumMod val="60000"/>
                    <a:lumOff val="40000"/>
                  </a:schemeClr>
                </a:solidFill>
              </a:defRPr>
            </a:lvl1pPr>
          </a:lstStyle>
          <a:p>
            <a:fld id="{9D417CC5-D8A7-F14A-8E05-23AB570AB240}"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575" y="6169045"/>
            <a:ext cx="1847088" cy="256791"/>
          </a:xfrm>
          <a:prstGeom prst="rect">
            <a:avLst/>
          </a:prstGeom>
        </p:spPr>
      </p:pic>
    </p:spTree>
    <p:extLst>
      <p:ext uri="{BB962C8B-B14F-4D97-AF65-F5344CB8AC3E}">
        <p14:creationId xmlns:p14="http://schemas.microsoft.com/office/powerpoint/2010/main" val="156260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3A7B-675C-4A2B-97F5-27F580AEE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C0886A-1E06-40BC-BD76-C35B379AD8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912FF9-6221-4B81-BC06-8953D609E6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2ED64C-4610-452A-8392-6D0FC2BA9E4C}"/>
              </a:ext>
            </a:extLst>
          </p:cNvPr>
          <p:cNvSpPr>
            <a:spLocks noGrp="1"/>
          </p:cNvSpPr>
          <p:nvPr>
            <p:ph type="dt" sz="half" idx="10"/>
          </p:nvPr>
        </p:nvSpPr>
        <p:spPr>
          <a:xfrm>
            <a:off x="838200" y="6356350"/>
            <a:ext cx="2743200" cy="365125"/>
          </a:xfrm>
          <a:prstGeom prst="rect">
            <a:avLst/>
          </a:prstGeom>
        </p:spPr>
        <p:txBody>
          <a:bodyPr/>
          <a:lstStyle/>
          <a:p>
            <a:fld id="{41D836D7-ED19-4357-B102-44F783FB2DB3}" type="datetimeFigureOut">
              <a:rPr lang="en-US" smtClean="0"/>
              <a:t>8/22/2021</a:t>
            </a:fld>
            <a:endParaRPr lang="en-US"/>
          </a:p>
        </p:txBody>
      </p:sp>
      <p:sp>
        <p:nvSpPr>
          <p:cNvPr id="6" name="Footer Placeholder 5">
            <a:extLst>
              <a:ext uri="{FF2B5EF4-FFF2-40B4-BE49-F238E27FC236}">
                <a16:creationId xmlns:a16="http://schemas.microsoft.com/office/drawing/2014/main" id="{0FBB99F0-7FCD-4FBA-891D-A9EC7B8D7B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EC02F5A-141E-4526-9573-2AD5D66B7CDA}"/>
              </a:ext>
            </a:extLst>
          </p:cNvPr>
          <p:cNvSpPr>
            <a:spLocks noGrp="1"/>
          </p:cNvSpPr>
          <p:nvPr>
            <p:ph type="sldNum" sz="quarter" idx="12"/>
          </p:nvPr>
        </p:nvSpPr>
        <p:spPr/>
        <p:txBody>
          <a:bodyPr/>
          <a:lstStyle/>
          <a:p>
            <a:fld id="{B5F0D5C6-F710-4131-B5D1-348F9F283AAE}" type="slidenum">
              <a:rPr lang="en-US" smtClean="0"/>
              <a:t>‹#›</a:t>
            </a:fld>
            <a:endParaRPr lang="en-US"/>
          </a:p>
        </p:txBody>
      </p:sp>
    </p:spTree>
    <p:extLst>
      <p:ext uri="{BB962C8B-B14F-4D97-AF65-F5344CB8AC3E}">
        <p14:creationId xmlns:p14="http://schemas.microsoft.com/office/powerpoint/2010/main" val="2703529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50E7D9D-3169-4E18-9BCF-E47E7D3709AD}" type="datetimeFigureOut">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1790759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0E7D9D-3169-4E18-9BCF-E47E7D3709AD}" type="datetimeFigureOut">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939896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0E7D9D-3169-4E18-9BCF-E47E7D3709AD}" type="datetimeFigureOut">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1719897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0E7D9D-3169-4E18-9BCF-E47E7D3709AD}" type="datetimeFigureOut">
              <a:rPr lang="en-US" smtClean="0"/>
              <a:t>8/22/2021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4181969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0E7D9D-3169-4E18-9BCF-E47E7D3709AD}" type="datetimeFigureOut">
              <a:rPr lang="en-US" smtClean="0"/>
              <a:t>8/22/2021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2580537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0E7D9D-3169-4E18-9BCF-E47E7D3709AD}" type="datetimeFigureOut">
              <a:rPr lang="en-US" smtClean="0"/>
              <a:t>8/22/2021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1962588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0E7D9D-3169-4E18-9BCF-E47E7D3709AD}" type="datetimeFigureOut">
              <a:rPr lang="en-US" smtClean="0"/>
              <a:t>8/22/2021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3539228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0E7D9D-3169-4E18-9BCF-E47E7D3709AD}" type="datetimeFigureOut">
              <a:rPr lang="en-US" smtClean="0"/>
              <a:t>8/22/2021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2570259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0E7D9D-3169-4E18-9BCF-E47E7D3709AD}" type="datetimeFigureOut">
              <a:rPr lang="en-US" smtClean="0"/>
              <a:t>8/22/2021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2635626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0790" y="2890456"/>
            <a:ext cx="9837871" cy="830997"/>
          </a:xfrm>
        </p:spPr>
        <p:txBody>
          <a:bodyPr wrap="square" anchor="b" anchorCtr="0">
            <a:spAutoFit/>
          </a:bodyPr>
          <a:lstStyle>
            <a:lvl1pPr algn="l">
              <a:defRPr sz="4800">
                <a:solidFill>
                  <a:srgbClr val="E1261C"/>
                </a:solidFill>
                <a:latin typeface="SF News Gothic" panose="00000500000000000000" pitchFamily="50" charset="0"/>
                <a:cs typeface="Arial" pitchFamily="34" charset="0"/>
              </a:defRPr>
            </a:lvl1pPr>
          </a:lstStyle>
          <a:p>
            <a:r>
              <a:rPr lang="en-US" dirty="0"/>
              <a:t>Click to edit Master title style</a:t>
            </a:r>
          </a:p>
        </p:txBody>
      </p:sp>
      <p:sp>
        <p:nvSpPr>
          <p:cNvPr id="3" name="Subtitle 2"/>
          <p:cNvSpPr>
            <a:spLocks noGrp="1"/>
          </p:cNvSpPr>
          <p:nvPr>
            <p:ph type="subTitle" idx="1"/>
          </p:nvPr>
        </p:nvSpPr>
        <p:spPr>
          <a:xfrm>
            <a:off x="610793" y="3723423"/>
            <a:ext cx="9837869" cy="584775"/>
          </a:xfrm>
        </p:spPr>
        <p:txBody>
          <a:bodyPr wrap="square">
            <a:spAutoFit/>
          </a:bodyPr>
          <a:lstStyle>
            <a:lvl1pPr marL="0" indent="0" algn="l">
              <a:buNone/>
              <a:defRPr sz="3200">
                <a:solidFill>
                  <a:srgbClr val="3C3C3B"/>
                </a:solidFill>
                <a:latin typeface="SF News Gothic" panose="00000500000000000000" pitchFamily="50"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0" name="Slide Number Placeholder 5"/>
          <p:cNvSpPr>
            <a:spLocks noGrp="1"/>
          </p:cNvSpPr>
          <p:nvPr>
            <p:ph type="sldNum" sz="quarter" idx="4"/>
          </p:nvPr>
        </p:nvSpPr>
        <p:spPr>
          <a:xfrm>
            <a:off x="0" y="6356351"/>
            <a:ext cx="610790" cy="365125"/>
          </a:xfrm>
          <a:prstGeom prst="rect">
            <a:avLst/>
          </a:prstGeom>
        </p:spPr>
        <p:txBody>
          <a:bodyPr/>
          <a:lstStyle>
            <a:lvl1pPr algn="r">
              <a:defRPr sz="1333">
                <a:solidFill>
                  <a:schemeClr val="accent1">
                    <a:lumMod val="60000"/>
                    <a:lumOff val="40000"/>
                  </a:schemeClr>
                </a:solidFill>
              </a:defRPr>
            </a:lvl1pPr>
          </a:lstStyle>
          <a:p>
            <a:fld id="{9D417CC5-D8A7-F14A-8E05-23AB570AB240}" type="slidenum">
              <a:rPr lang="en-US" smtClean="0"/>
              <a:pPr/>
              <a:t>‹#›</a:t>
            </a:fld>
            <a:endParaRPr lang="en-US"/>
          </a:p>
        </p:txBody>
      </p:sp>
    </p:spTree>
    <p:extLst>
      <p:ext uri="{BB962C8B-B14F-4D97-AF65-F5344CB8AC3E}">
        <p14:creationId xmlns:p14="http://schemas.microsoft.com/office/powerpoint/2010/main" val="2377514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0E7D9D-3169-4E18-9BCF-E47E7D3709AD}" type="datetimeFigureOut">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3057115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0E7D9D-3169-4E18-9BCF-E47E7D3709AD}" type="datetimeFigureOut">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85292-36BB-45DB-A94F-BA60D28F85CA}" type="slidenum">
              <a:rPr lang="en-US" smtClean="0"/>
              <a:t>‹#›</a:t>
            </a:fld>
            <a:endParaRPr lang="en-US"/>
          </a:p>
        </p:txBody>
      </p:sp>
    </p:spTree>
    <p:extLst>
      <p:ext uri="{BB962C8B-B14F-4D97-AF65-F5344CB8AC3E}">
        <p14:creationId xmlns:p14="http://schemas.microsoft.com/office/powerpoint/2010/main" val="4033816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Goal/Strategy">
    <p:spTree>
      <p:nvGrpSpPr>
        <p:cNvPr id="1" name=""/>
        <p:cNvGrpSpPr/>
        <p:nvPr/>
      </p:nvGrpSpPr>
      <p:grpSpPr>
        <a:xfrm>
          <a:off x="0" y="0"/>
          <a:ext cx="0" cy="0"/>
          <a:chOff x="0" y="0"/>
          <a:chExt cx="0" cy="0"/>
        </a:xfrm>
      </p:grpSpPr>
      <p:sp>
        <p:nvSpPr>
          <p:cNvPr id="2" name="Title 1"/>
          <p:cNvSpPr>
            <a:spLocks noGrp="1"/>
          </p:cNvSpPr>
          <p:nvPr>
            <p:ph type="title"/>
          </p:nvPr>
        </p:nvSpPr>
        <p:spPr>
          <a:xfrm>
            <a:off x="609602" y="2213566"/>
            <a:ext cx="10976264" cy="769441"/>
          </a:xfrm>
        </p:spPr>
        <p:txBody>
          <a:bodyPr wrap="square" anchor="b" anchorCtr="0">
            <a:spAutoFit/>
          </a:bodyPr>
          <a:lstStyle>
            <a:lvl1pPr>
              <a:defRPr>
                <a:solidFill>
                  <a:srgbClr val="E22925"/>
                </a:solidFill>
                <a:latin typeface="SF News Gothic" panose="00000500000000000000" pitchFamily="50" charset="0"/>
              </a:defRPr>
            </a:lvl1pPr>
          </a:lstStyle>
          <a:p>
            <a:r>
              <a:rPr lang="en-US" dirty="0"/>
              <a:t>Click to edit Master title style</a:t>
            </a:r>
          </a:p>
        </p:txBody>
      </p:sp>
      <p:sp>
        <p:nvSpPr>
          <p:cNvPr id="3" name="Content Placeholder 2"/>
          <p:cNvSpPr>
            <a:spLocks noGrp="1"/>
          </p:cNvSpPr>
          <p:nvPr>
            <p:ph idx="1"/>
          </p:nvPr>
        </p:nvSpPr>
        <p:spPr>
          <a:xfrm>
            <a:off x="609601" y="2930759"/>
            <a:ext cx="10976264" cy="2369880"/>
          </a:xfrm>
        </p:spPr>
        <p:txBody>
          <a:bodyPr wrap="square">
            <a:spAutoFit/>
          </a:bodyPr>
          <a:lstStyle>
            <a:lvl1pPr marL="0" indent="0">
              <a:buNone/>
              <a:defRPr sz="4000" b="1">
                <a:latin typeface="SF News Gothic" panose="00000500000000000000" pitchFamily="50" charset="0"/>
              </a:defRPr>
            </a:lvl1pPr>
            <a:lvl2pPr>
              <a:defRPr sz="3600">
                <a:latin typeface="SF News Gothic" panose="00000500000000000000" pitchFamily="50" charset="0"/>
              </a:defRPr>
            </a:lvl2pPr>
            <a:lvl3pPr marL="1523962" indent="-304792">
              <a:buFont typeface="Arial" panose="020B0604020202020204" pitchFamily="34" charset="0"/>
              <a:buChar char="▫"/>
              <a:defRPr sz="3600">
                <a:latin typeface="SF News Gothic" panose="00000500000000000000" pitchFamily="50" charset="0"/>
              </a:defRPr>
            </a:lvl3pPr>
            <a:lvl4pPr marL="2133547" indent="-304792">
              <a:buSzPct val="80000"/>
              <a:buFont typeface="Wingdings" panose="05000000000000000000" pitchFamily="2" charset="2"/>
              <a:buChar char="Ø"/>
              <a:defRPr sz="3600">
                <a:latin typeface="SF News Gothic" panose="00000500000000000000" pitchFamily="50"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12"/>
          </p:nvPr>
        </p:nvSpPr>
        <p:spPr>
          <a:xfrm>
            <a:off x="0" y="6356351"/>
            <a:ext cx="609600" cy="365125"/>
          </a:xfrm>
          <a:prstGeom prst="rect">
            <a:avLst/>
          </a:prstGeom>
        </p:spPr>
        <p:txBody>
          <a:bodyPr/>
          <a:lstStyle>
            <a:lvl1pPr algn="r">
              <a:defRPr sz="1333">
                <a:solidFill>
                  <a:schemeClr val="bg1">
                    <a:lumMod val="50000"/>
                  </a:schemeClr>
                </a:solidFill>
              </a:defRPr>
            </a:lvl1pPr>
          </a:lstStyle>
          <a:p>
            <a:fld id="{9D417CC5-D8A7-F14A-8E05-23AB570AB240}" type="slidenum">
              <a:rPr lang="en-US" smtClean="0"/>
              <a:pPr/>
              <a:t>‹#›</a:t>
            </a:fld>
            <a:endParaRPr lang="en-US"/>
          </a:p>
        </p:txBody>
      </p:sp>
    </p:spTree>
    <p:extLst>
      <p:ext uri="{BB962C8B-B14F-4D97-AF65-F5344CB8AC3E}">
        <p14:creationId xmlns:p14="http://schemas.microsoft.com/office/powerpoint/2010/main" val="137282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575381" y="383494"/>
            <a:ext cx="11011200" cy="563563"/>
          </a:xfrm>
        </p:spPr>
        <p:txBody>
          <a:bodyPr anchor="b" anchorCtr="0">
            <a:normAutofit/>
          </a:bodyPr>
          <a:lstStyle>
            <a:lvl1pPr>
              <a:defRPr sz="2800">
                <a:latin typeface="SF News Gothic" panose="00000500000000000000" pitchFamily="50"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D417CC5-D8A7-F14A-8E05-23AB570AB240}" type="slidenum">
              <a:rPr lang="en-US" smtClean="0"/>
              <a:pPr/>
              <a:t>‹#›</a:t>
            </a:fld>
            <a:endParaRPr lang="en-US" dirty="0"/>
          </a:p>
        </p:txBody>
      </p:sp>
      <p:sp>
        <p:nvSpPr>
          <p:cNvPr id="6" name="Text Placeholder 5"/>
          <p:cNvSpPr>
            <a:spLocks noGrp="1"/>
          </p:cNvSpPr>
          <p:nvPr>
            <p:ph type="body" sz="quarter" idx="12"/>
          </p:nvPr>
        </p:nvSpPr>
        <p:spPr>
          <a:xfrm>
            <a:off x="574675" y="1269513"/>
            <a:ext cx="11011189" cy="2332946"/>
          </a:xfrm>
        </p:spPr>
        <p:txBody>
          <a:bodyPr/>
          <a:lstStyle>
            <a:lvl1pPr marL="176213" indent="-176213">
              <a:tabLst/>
              <a:defRPr sz="2800">
                <a:latin typeface="SF News Gothic" panose="00000500000000000000" pitchFamily="50" charset="0"/>
              </a:defRPr>
            </a:lvl1pPr>
            <a:lvl2pPr marL="400050" indent="-231775">
              <a:tabLst/>
              <a:defRPr sz="2800">
                <a:latin typeface="SF News Gothic" panose="00000500000000000000" pitchFamily="50" charset="0"/>
              </a:defRPr>
            </a:lvl2pPr>
            <a:lvl3pPr marL="630238" indent="-200025">
              <a:tabLst/>
              <a:defRPr sz="2800">
                <a:latin typeface="SF News Gothic" panose="00000500000000000000" pitchFamily="50" charset="0"/>
              </a:defRPr>
            </a:lvl3pPr>
            <a:lvl4pPr marL="800100" indent="-177800">
              <a:tabLst/>
              <a:defRPr sz="2800">
                <a:latin typeface="SF News Gothic" panose="00000500000000000000" pitchFamily="50" charset="0"/>
              </a:defRPr>
            </a:lvl4pPr>
            <a:lvl5pPr marL="976313" indent="-168275">
              <a:tabLst/>
              <a:defRPr sz="2800">
                <a:latin typeface="SF News Gothic"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92830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ngle Visual">
    <p:spTree>
      <p:nvGrpSpPr>
        <p:cNvPr id="1" name=""/>
        <p:cNvGrpSpPr/>
        <p:nvPr/>
      </p:nvGrpSpPr>
      <p:grpSpPr>
        <a:xfrm>
          <a:off x="0" y="0"/>
          <a:ext cx="0" cy="0"/>
          <a:chOff x="0" y="0"/>
          <a:chExt cx="0" cy="0"/>
        </a:xfrm>
      </p:grpSpPr>
      <p:sp>
        <p:nvSpPr>
          <p:cNvPr id="2" name="Title 1"/>
          <p:cNvSpPr>
            <a:spLocks noGrp="1"/>
          </p:cNvSpPr>
          <p:nvPr>
            <p:ph type="title"/>
          </p:nvPr>
        </p:nvSpPr>
        <p:spPr>
          <a:xfrm>
            <a:off x="575381" y="383494"/>
            <a:ext cx="11010484" cy="563563"/>
          </a:xfrm>
        </p:spPr>
        <p:txBody>
          <a:bodyPr anchor="b" anchorCtr="0">
            <a:normAutofit/>
          </a:bodyPr>
          <a:lstStyle>
            <a:lvl1pPr>
              <a:defRPr sz="2800">
                <a:latin typeface="SF News Gothic" panose="00000500000000000000" pitchFamily="50"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D417CC5-D8A7-F14A-8E05-23AB570AB240}" type="slidenum">
              <a:rPr lang="en-US" smtClean="0"/>
              <a:pPr/>
              <a:t>‹#›</a:t>
            </a:fld>
            <a:endParaRPr lang="en-US" dirty="0"/>
          </a:p>
        </p:txBody>
      </p:sp>
      <p:sp>
        <p:nvSpPr>
          <p:cNvPr id="5" name="Text Placeholder 4"/>
          <p:cNvSpPr>
            <a:spLocks noGrp="1"/>
          </p:cNvSpPr>
          <p:nvPr>
            <p:ph type="body" sz="quarter" idx="11"/>
          </p:nvPr>
        </p:nvSpPr>
        <p:spPr>
          <a:xfrm>
            <a:off x="575733" y="947057"/>
            <a:ext cx="6226175" cy="677108"/>
          </a:xfrm>
        </p:spPr>
        <p:txBody>
          <a:bodyPr>
            <a:spAutoFit/>
          </a:bodyPr>
          <a:lstStyle>
            <a:lvl1pPr marL="0" indent="0">
              <a:buNone/>
              <a:tabLst/>
              <a:defRPr sz="2000">
                <a:latin typeface="SF News Gothic" panose="00000500000000000000" pitchFamily="50" charset="0"/>
              </a:defRPr>
            </a:lvl1pPr>
            <a:lvl2pPr marL="344488" indent="-188913">
              <a:tabLst/>
              <a:defRPr sz="1800">
                <a:latin typeface="SF News Gothic" panose="00000500000000000000" pitchFamily="50" charset="0"/>
              </a:defRPr>
            </a:lvl2pPr>
            <a:lvl3pPr marL="514350" indent="-169863">
              <a:tabLst/>
              <a:defRPr sz="1600"/>
            </a:lvl3pPr>
            <a:lvl4pPr marL="747713" indent="-207963">
              <a:tabLst/>
              <a:defRPr sz="1600"/>
            </a:lvl4pPr>
            <a:lvl5pPr marL="858838" indent="-123825">
              <a:tabLst/>
              <a:defRPr sz="1600"/>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p:nvPr>
        </p:nvSpPr>
        <p:spPr>
          <a:xfrm>
            <a:off x="3427708" y="2123267"/>
            <a:ext cx="5336584" cy="3634353"/>
          </a:xfrm>
          <a:ln>
            <a:solidFill>
              <a:schemeClr val="bg1">
                <a:lumMod val="85000"/>
              </a:schemeClr>
            </a:solidFill>
          </a:ln>
        </p:spPr>
        <p:txBody>
          <a:bodyPr>
            <a:normAutofit/>
          </a:bodyPr>
          <a:lstStyle>
            <a:lvl1pPr marL="174625" indent="-174625">
              <a:tabLst/>
              <a:defRPr sz="1400"/>
            </a:lvl1pPr>
          </a:lstStyle>
          <a:p>
            <a:endParaRPr lang="en-US" dirty="0"/>
          </a:p>
        </p:txBody>
      </p:sp>
    </p:spTree>
    <p:extLst>
      <p:ext uri="{BB962C8B-B14F-4D97-AF65-F5344CB8AC3E}">
        <p14:creationId xmlns:p14="http://schemas.microsoft.com/office/powerpoint/2010/main" val="486689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uble Visual">
    <p:spTree>
      <p:nvGrpSpPr>
        <p:cNvPr id="1" name=""/>
        <p:cNvGrpSpPr/>
        <p:nvPr/>
      </p:nvGrpSpPr>
      <p:grpSpPr>
        <a:xfrm>
          <a:off x="0" y="0"/>
          <a:ext cx="0" cy="0"/>
          <a:chOff x="0" y="0"/>
          <a:chExt cx="0" cy="0"/>
        </a:xfrm>
      </p:grpSpPr>
      <p:sp>
        <p:nvSpPr>
          <p:cNvPr id="2" name="Title 1"/>
          <p:cNvSpPr>
            <a:spLocks noGrp="1"/>
          </p:cNvSpPr>
          <p:nvPr>
            <p:ph type="title"/>
          </p:nvPr>
        </p:nvSpPr>
        <p:spPr>
          <a:xfrm>
            <a:off x="575381" y="383494"/>
            <a:ext cx="11010484" cy="563563"/>
          </a:xfrm>
        </p:spPr>
        <p:txBody>
          <a:bodyPr anchor="b" anchorCtr="0">
            <a:normAutofit/>
          </a:bodyPr>
          <a:lstStyle>
            <a:lvl1pPr>
              <a:defRPr sz="2800">
                <a:latin typeface="SF News Gothic" panose="00000500000000000000" pitchFamily="50"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D417CC5-D8A7-F14A-8E05-23AB570AB240}" type="slidenum">
              <a:rPr lang="en-US" smtClean="0"/>
              <a:pPr/>
              <a:t>‹#›</a:t>
            </a:fld>
            <a:endParaRPr lang="en-US" dirty="0"/>
          </a:p>
        </p:txBody>
      </p:sp>
      <p:sp>
        <p:nvSpPr>
          <p:cNvPr id="5" name="Text Placeholder 4"/>
          <p:cNvSpPr>
            <a:spLocks noGrp="1"/>
          </p:cNvSpPr>
          <p:nvPr>
            <p:ph type="body" sz="quarter" idx="11"/>
          </p:nvPr>
        </p:nvSpPr>
        <p:spPr>
          <a:xfrm>
            <a:off x="575733" y="947057"/>
            <a:ext cx="6226175" cy="677108"/>
          </a:xfrm>
        </p:spPr>
        <p:txBody>
          <a:bodyPr>
            <a:spAutoFit/>
          </a:bodyPr>
          <a:lstStyle>
            <a:lvl1pPr marL="0" indent="0">
              <a:buNone/>
              <a:tabLst/>
              <a:defRPr sz="2000">
                <a:latin typeface="SF News Gothic" panose="00000500000000000000" pitchFamily="50" charset="0"/>
              </a:defRPr>
            </a:lvl1pPr>
            <a:lvl2pPr marL="344488" indent="-188913">
              <a:tabLst/>
              <a:defRPr sz="1800">
                <a:latin typeface="SF News Gothic" panose="00000500000000000000" pitchFamily="50" charset="0"/>
              </a:defRPr>
            </a:lvl2pPr>
            <a:lvl3pPr marL="514350" indent="-169863">
              <a:tabLst/>
              <a:defRPr sz="1600"/>
            </a:lvl3pPr>
            <a:lvl4pPr marL="747713" indent="-207963">
              <a:tabLst/>
              <a:defRPr sz="1600"/>
            </a:lvl4pPr>
            <a:lvl5pPr marL="858838" indent="-123825">
              <a:tabLst/>
              <a:defRPr sz="1600"/>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p:nvPr>
        </p:nvSpPr>
        <p:spPr>
          <a:xfrm>
            <a:off x="1084337" y="1823467"/>
            <a:ext cx="4634538" cy="3634354"/>
          </a:xfrm>
          <a:ln>
            <a:solidFill>
              <a:schemeClr val="bg1">
                <a:lumMod val="85000"/>
              </a:schemeClr>
            </a:solidFill>
          </a:ln>
        </p:spPr>
        <p:txBody>
          <a:bodyPr>
            <a:normAutofit/>
          </a:bodyPr>
          <a:lstStyle>
            <a:lvl1pPr marL="174625" indent="-174625">
              <a:tabLst/>
              <a:defRPr sz="1400"/>
            </a:lvl1pPr>
          </a:lstStyle>
          <a:p>
            <a:endParaRPr lang="en-US" dirty="0"/>
          </a:p>
        </p:txBody>
      </p:sp>
      <p:sp>
        <p:nvSpPr>
          <p:cNvPr id="6" name="Picture Placeholder 5"/>
          <p:cNvSpPr>
            <a:spLocks noGrp="1"/>
          </p:cNvSpPr>
          <p:nvPr>
            <p:ph type="pic" sz="quarter" idx="13"/>
          </p:nvPr>
        </p:nvSpPr>
        <p:spPr>
          <a:xfrm>
            <a:off x="6477749" y="1823466"/>
            <a:ext cx="4634538" cy="3634354"/>
          </a:xfrm>
          <a:ln>
            <a:solidFill>
              <a:schemeClr val="bg1">
                <a:lumMod val="85000"/>
              </a:schemeClr>
            </a:solidFill>
          </a:ln>
        </p:spPr>
        <p:txBody>
          <a:bodyPr>
            <a:normAutofit/>
          </a:bodyPr>
          <a:lstStyle>
            <a:lvl1pPr>
              <a:defRPr sz="1400"/>
            </a:lvl1pPr>
          </a:lstStyle>
          <a:p>
            <a:endParaRPr lang="en-US" dirty="0"/>
          </a:p>
        </p:txBody>
      </p:sp>
      <p:sp>
        <p:nvSpPr>
          <p:cNvPr id="9" name="Text Placeholder 8"/>
          <p:cNvSpPr>
            <a:spLocks noGrp="1"/>
          </p:cNvSpPr>
          <p:nvPr>
            <p:ph type="body" sz="quarter" idx="14"/>
          </p:nvPr>
        </p:nvSpPr>
        <p:spPr>
          <a:xfrm>
            <a:off x="991275" y="5473634"/>
            <a:ext cx="4727600" cy="419100"/>
          </a:xfrm>
        </p:spPr>
        <p:txBody>
          <a:bodyPr>
            <a:noAutofit/>
          </a:bodyPr>
          <a:lstStyle>
            <a:lvl1pPr marL="0" indent="0">
              <a:buNone/>
              <a:defRPr sz="2000" b="1">
                <a:latin typeface="SF News Gothic" panose="00000500000000000000" pitchFamily="50" charset="0"/>
              </a:defRPr>
            </a:lvl1pPr>
            <a:lvl2pPr marL="230188" indent="-169863">
              <a:tabLst/>
              <a:defRPr sz="1800">
                <a:latin typeface="SF News Gothic" panose="00000500000000000000" pitchFamily="50" charset="0"/>
              </a:defRPr>
            </a:lvl2pPr>
            <a:lvl3pPr>
              <a:defRPr sz="1600"/>
            </a:lvl3pPr>
            <a:lvl4pPr>
              <a:defRPr sz="1600"/>
            </a:lvl4pPr>
            <a:lvl5pPr>
              <a:defRPr sz="1600"/>
            </a:lvl5pPr>
          </a:lstStyle>
          <a:p>
            <a:pPr lvl="0"/>
            <a:r>
              <a:rPr lang="en-US" dirty="0"/>
              <a:t>Click to edit Master text styles</a:t>
            </a:r>
          </a:p>
          <a:p>
            <a:pPr lvl="1"/>
            <a:r>
              <a:rPr lang="en-US" dirty="0"/>
              <a:t>Second level</a:t>
            </a:r>
          </a:p>
        </p:txBody>
      </p:sp>
      <p:sp>
        <p:nvSpPr>
          <p:cNvPr id="12" name="Text Placeholder 11"/>
          <p:cNvSpPr>
            <a:spLocks noGrp="1"/>
          </p:cNvSpPr>
          <p:nvPr>
            <p:ph type="body" sz="quarter" idx="15"/>
          </p:nvPr>
        </p:nvSpPr>
        <p:spPr>
          <a:xfrm>
            <a:off x="6477000" y="5458063"/>
            <a:ext cx="4635500" cy="503237"/>
          </a:xfrm>
        </p:spPr>
        <p:txBody>
          <a:bodyPr>
            <a:noAutofit/>
          </a:bodyPr>
          <a:lstStyle>
            <a:lvl1pPr marL="0" indent="0">
              <a:buNone/>
              <a:defRPr sz="2000" b="1">
                <a:latin typeface="SF News Gothic" panose="00000500000000000000" pitchFamily="50" charset="0"/>
              </a:defRPr>
            </a:lvl1pPr>
            <a:lvl2pPr marL="230188" indent="-200025">
              <a:tabLst/>
              <a:defRPr sz="1800">
                <a:latin typeface="SF News Gothic" panose="00000500000000000000" pitchFamily="50"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59107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Media">
    <p:spTree>
      <p:nvGrpSpPr>
        <p:cNvPr id="1" name=""/>
        <p:cNvGrpSpPr/>
        <p:nvPr/>
      </p:nvGrpSpPr>
      <p:grpSpPr>
        <a:xfrm>
          <a:off x="0" y="0"/>
          <a:ext cx="0" cy="0"/>
          <a:chOff x="0" y="0"/>
          <a:chExt cx="0" cy="0"/>
        </a:xfrm>
      </p:grpSpPr>
      <p:sp>
        <p:nvSpPr>
          <p:cNvPr id="2" name="Title 1"/>
          <p:cNvSpPr>
            <a:spLocks noGrp="1"/>
          </p:cNvSpPr>
          <p:nvPr>
            <p:ph type="title"/>
          </p:nvPr>
        </p:nvSpPr>
        <p:spPr>
          <a:xfrm>
            <a:off x="575381" y="383494"/>
            <a:ext cx="11010484" cy="563563"/>
          </a:xfrm>
        </p:spPr>
        <p:txBody>
          <a:bodyPr anchor="b" anchorCtr="0">
            <a:normAutofit/>
          </a:bodyPr>
          <a:lstStyle>
            <a:lvl1pPr>
              <a:defRPr sz="2800">
                <a:latin typeface="SF News Gothic" panose="00000500000000000000" pitchFamily="50"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D417CC5-D8A7-F14A-8E05-23AB570AB240}" type="slidenum">
              <a:rPr lang="en-US" smtClean="0"/>
              <a:pPr/>
              <a:t>‹#›</a:t>
            </a:fld>
            <a:endParaRPr lang="en-US" dirty="0"/>
          </a:p>
        </p:txBody>
      </p:sp>
      <p:sp>
        <p:nvSpPr>
          <p:cNvPr id="5" name="Text Placeholder 4"/>
          <p:cNvSpPr>
            <a:spLocks noGrp="1"/>
          </p:cNvSpPr>
          <p:nvPr>
            <p:ph type="body" sz="quarter" idx="11"/>
          </p:nvPr>
        </p:nvSpPr>
        <p:spPr>
          <a:xfrm>
            <a:off x="575733" y="947057"/>
            <a:ext cx="6226175" cy="677108"/>
          </a:xfrm>
        </p:spPr>
        <p:txBody>
          <a:bodyPr>
            <a:spAutoFit/>
          </a:bodyPr>
          <a:lstStyle>
            <a:lvl1pPr marL="0" indent="0">
              <a:buNone/>
              <a:tabLst/>
              <a:defRPr sz="2000">
                <a:latin typeface="SF News Gothic" panose="00000500000000000000" pitchFamily="50" charset="0"/>
              </a:defRPr>
            </a:lvl1pPr>
            <a:lvl2pPr marL="344488" indent="-188913">
              <a:tabLst/>
              <a:defRPr sz="1800">
                <a:latin typeface="SF News Gothic" panose="00000500000000000000" pitchFamily="50" charset="0"/>
              </a:defRPr>
            </a:lvl2pPr>
            <a:lvl3pPr marL="514350" indent="-169863">
              <a:tabLst/>
              <a:defRPr sz="1600"/>
            </a:lvl3pPr>
            <a:lvl4pPr marL="747713" indent="-207963">
              <a:tabLst/>
              <a:defRPr sz="1600"/>
            </a:lvl4pPr>
            <a:lvl5pPr marL="858838" indent="-123825">
              <a:tabLst/>
              <a:defRPr sz="1600"/>
            </a:lvl5pPr>
          </a:lstStyle>
          <a:p>
            <a:pPr lvl="0"/>
            <a:r>
              <a:rPr lang="en-US" dirty="0"/>
              <a:t>Click to edit Master text styles</a:t>
            </a:r>
          </a:p>
          <a:p>
            <a:pPr lvl="1"/>
            <a:r>
              <a:rPr lang="en-US" dirty="0"/>
              <a:t>Second level</a:t>
            </a:r>
          </a:p>
        </p:txBody>
      </p:sp>
      <p:sp>
        <p:nvSpPr>
          <p:cNvPr id="11" name="Media Placeholder 10"/>
          <p:cNvSpPr>
            <a:spLocks noGrp="1"/>
          </p:cNvSpPr>
          <p:nvPr>
            <p:ph type="media" sz="quarter" idx="14"/>
          </p:nvPr>
        </p:nvSpPr>
        <p:spPr>
          <a:xfrm>
            <a:off x="2347912" y="1822688"/>
            <a:ext cx="7496175" cy="4217987"/>
          </a:xfrm>
          <a:ln>
            <a:solidFill>
              <a:schemeClr val="bg1">
                <a:lumMod val="85000"/>
              </a:schemeClr>
            </a:solidFill>
          </a:ln>
        </p:spPr>
        <p:txBody>
          <a:bodyPr>
            <a:normAutofit/>
          </a:bodyPr>
          <a:lstStyle>
            <a:lvl1pPr>
              <a:defRPr sz="1400"/>
            </a:lvl1pPr>
          </a:lstStyle>
          <a:p>
            <a:endParaRPr lang="en-US" dirty="0"/>
          </a:p>
        </p:txBody>
      </p:sp>
    </p:spTree>
    <p:extLst>
      <p:ext uri="{BB962C8B-B14F-4D97-AF65-F5344CB8AC3E}">
        <p14:creationId xmlns:p14="http://schemas.microsoft.com/office/powerpoint/2010/main" val="16882809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575381" y="383494"/>
            <a:ext cx="11010484" cy="563563"/>
          </a:xfrm>
        </p:spPr>
        <p:txBody>
          <a:bodyPr anchor="b" anchorCtr="0">
            <a:normAutofit/>
          </a:bodyPr>
          <a:lstStyle>
            <a:lvl1pPr>
              <a:defRPr sz="2800">
                <a:latin typeface="SF News Gothic" panose="00000500000000000000" pitchFamily="50"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D417CC5-D8A7-F14A-8E05-23AB570AB240}" type="slidenum">
              <a:rPr lang="en-US" smtClean="0"/>
              <a:pPr/>
              <a:t>‹#›</a:t>
            </a:fld>
            <a:endParaRPr lang="en-US" dirty="0"/>
          </a:p>
        </p:txBody>
      </p:sp>
      <p:sp>
        <p:nvSpPr>
          <p:cNvPr id="5" name="Text Placeholder 4"/>
          <p:cNvSpPr>
            <a:spLocks noGrp="1"/>
          </p:cNvSpPr>
          <p:nvPr>
            <p:ph type="body" sz="quarter" idx="11"/>
          </p:nvPr>
        </p:nvSpPr>
        <p:spPr>
          <a:xfrm>
            <a:off x="575733" y="947057"/>
            <a:ext cx="6226175" cy="677108"/>
          </a:xfrm>
        </p:spPr>
        <p:txBody>
          <a:bodyPr>
            <a:spAutoFit/>
          </a:bodyPr>
          <a:lstStyle>
            <a:lvl1pPr marL="0" indent="0">
              <a:buNone/>
              <a:tabLst/>
              <a:defRPr sz="2000">
                <a:latin typeface="SF News Gothic" panose="00000500000000000000" pitchFamily="50" charset="0"/>
              </a:defRPr>
            </a:lvl1pPr>
            <a:lvl2pPr marL="344488" indent="-188913">
              <a:tabLst/>
              <a:defRPr sz="1800">
                <a:latin typeface="SF News Gothic" panose="00000500000000000000" pitchFamily="50" charset="0"/>
              </a:defRPr>
            </a:lvl2pPr>
            <a:lvl3pPr marL="514350" indent="-169863">
              <a:tabLst/>
              <a:defRPr sz="1600"/>
            </a:lvl3pPr>
            <a:lvl4pPr marL="747713" indent="-207963">
              <a:tabLst/>
              <a:defRPr sz="1600"/>
            </a:lvl4pPr>
            <a:lvl5pPr marL="858838" indent="-123825">
              <a:tabLst/>
              <a:defRPr sz="1600"/>
            </a:lvl5pPr>
          </a:lstStyle>
          <a:p>
            <a:pPr lvl="0"/>
            <a:r>
              <a:rPr lang="en-US" dirty="0"/>
              <a:t>Click to edit Master text styles</a:t>
            </a:r>
          </a:p>
          <a:p>
            <a:pPr lvl="1"/>
            <a:r>
              <a:rPr lang="en-US" dirty="0"/>
              <a:t>Second level</a:t>
            </a:r>
          </a:p>
        </p:txBody>
      </p:sp>
      <p:sp>
        <p:nvSpPr>
          <p:cNvPr id="6" name="Picture Placeholder 5"/>
          <p:cNvSpPr>
            <a:spLocks noGrp="1"/>
          </p:cNvSpPr>
          <p:nvPr>
            <p:ph type="pic" sz="quarter" idx="12"/>
          </p:nvPr>
        </p:nvSpPr>
        <p:spPr>
          <a:xfrm>
            <a:off x="1272803" y="1915894"/>
            <a:ext cx="2270399" cy="1277099"/>
          </a:xfrm>
          <a:ln>
            <a:solidFill>
              <a:schemeClr val="bg1">
                <a:lumMod val="85000"/>
              </a:schemeClr>
            </a:solidFill>
          </a:ln>
        </p:spPr>
        <p:txBody>
          <a:bodyPr>
            <a:normAutofit/>
          </a:bodyPr>
          <a:lstStyle>
            <a:lvl1pPr marL="114300" indent="-114300">
              <a:tabLst/>
              <a:defRPr sz="1400"/>
            </a:lvl1pPr>
          </a:lstStyle>
          <a:p>
            <a:endParaRPr lang="en-US" dirty="0"/>
          </a:p>
        </p:txBody>
      </p:sp>
      <p:sp>
        <p:nvSpPr>
          <p:cNvPr id="8" name="Picture Placeholder 7"/>
          <p:cNvSpPr>
            <a:spLocks noGrp="1"/>
          </p:cNvSpPr>
          <p:nvPr>
            <p:ph type="pic" sz="quarter" idx="13"/>
          </p:nvPr>
        </p:nvSpPr>
        <p:spPr>
          <a:xfrm>
            <a:off x="3726356" y="1922462"/>
            <a:ext cx="2284382" cy="1270103"/>
          </a:xfrm>
          <a:ln>
            <a:solidFill>
              <a:schemeClr val="bg1">
                <a:lumMod val="85000"/>
              </a:schemeClr>
            </a:solidFill>
          </a:ln>
        </p:spPr>
        <p:txBody>
          <a:bodyPr/>
          <a:lstStyle>
            <a:lvl1pPr marL="114300" indent="-114300">
              <a:tabLst/>
              <a:defRPr sz="1400"/>
            </a:lvl1pPr>
          </a:lstStyle>
          <a:p>
            <a:endParaRPr lang="en-US" dirty="0"/>
          </a:p>
        </p:txBody>
      </p:sp>
      <p:sp>
        <p:nvSpPr>
          <p:cNvPr id="10" name="Picture Placeholder 9"/>
          <p:cNvSpPr>
            <a:spLocks noGrp="1"/>
          </p:cNvSpPr>
          <p:nvPr>
            <p:ph type="pic" sz="quarter" idx="14"/>
          </p:nvPr>
        </p:nvSpPr>
        <p:spPr>
          <a:xfrm>
            <a:off x="6193041" y="1916113"/>
            <a:ext cx="2270382" cy="1276350"/>
          </a:xfrm>
          <a:ln>
            <a:solidFill>
              <a:schemeClr val="bg1">
                <a:lumMod val="85000"/>
              </a:schemeClr>
            </a:solidFill>
          </a:ln>
        </p:spPr>
        <p:txBody>
          <a:bodyPr>
            <a:noAutofit/>
          </a:bodyPr>
          <a:lstStyle>
            <a:lvl1pPr marL="114300" indent="-114300">
              <a:tabLst/>
              <a:defRPr sz="1400"/>
            </a:lvl1pPr>
          </a:lstStyle>
          <a:p>
            <a:endParaRPr lang="en-US" dirty="0"/>
          </a:p>
        </p:txBody>
      </p:sp>
      <p:sp>
        <p:nvSpPr>
          <p:cNvPr id="13" name="Picture Placeholder 12"/>
          <p:cNvSpPr>
            <a:spLocks noGrp="1"/>
          </p:cNvSpPr>
          <p:nvPr>
            <p:ph type="pic" sz="quarter" idx="15"/>
          </p:nvPr>
        </p:nvSpPr>
        <p:spPr>
          <a:xfrm>
            <a:off x="8646578" y="1922463"/>
            <a:ext cx="2270382"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15" name="Picture Placeholder 14"/>
          <p:cNvSpPr>
            <a:spLocks noGrp="1"/>
          </p:cNvSpPr>
          <p:nvPr>
            <p:ph type="pic" sz="quarter" idx="16"/>
          </p:nvPr>
        </p:nvSpPr>
        <p:spPr>
          <a:xfrm>
            <a:off x="1273471" y="4233110"/>
            <a:ext cx="2270382"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17" name="Picture Placeholder 16"/>
          <p:cNvSpPr>
            <a:spLocks noGrp="1"/>
          </p:cNvSpPr>
          <p:nvPr>
            <p:ph type="pic" sz="quarter" idx="17"/>
          </p:nvPr>
        </p:nvSpPr>
        <p:spPr>
          <a:xfrm>
            <a:off x="3730921" y="4233110"/>
            <a:ext cx="2270382"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19" name="Picture Placeholder 18"/>
          <p:cNvSpPr>
            <a:spLocks noGrp="1"/>
          </p:cNvSpPr>
          <p:nvPr>
            <p:ph type="pic" sz="quarter" idx="18"/>
          </p:nvPr>
        </p:nvSpPr>
        <p:spPr>
          <a:xfrm>
            <a:off x="6188371" y="4233110"/>
            <a:ext cx="2270383"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21" name="Picture Placeholder 20"/>
          <p:cNvSpPr>
            <a:spLocks noGrp="1"/>
          </p:cNvSpPr>
          <p:nvPr>
            <p:ph type="pic" sz="quarter" idx="19"/>
          </p:nvPr>
        </p:nvSpPr>
        <p:spPr>
          <a:xfrm>
            <a:off x="8645821" y="4239460"/>
            <a:ext cx="2270382"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23" name="Text Placeholder 22"/>
          <p:cNvSpPr>
            <a:spLocks noGrp="1"/>
          </p:cNvSpPr>
          <p:nvPr>
            <p:ph type="body" sz="quarter" idx="20"/>
          </p:nvPr>
        </p:nvSpPr>
        <p:spPr>
          <a:xfrm>
            <a:off x="1272803" y="3230796"/>
            <a:ext cx="2270398" cy="461665"/>
          </a:xfrm>
        </p:spPr>
        <p:txBody>
          <a:bodyPr/>
          <a:lstStyle>
            <a:lvl1pPr marL="0" indent="0">
              <a:buNone/>
              <a:tabLst/>
              <a:defRPr sz="1200" b="1">
                <a:latin typeface="SF News Gothic" panose="00000500000000000000" pitchFamily="50" charset="0"/>
              </a:defRPr>
            </a:lvl1pPr>
            <a:lvl2pPr marL="6350" indent="0">
              <a:buNone/>
              <a:tabLst/>
              <a:defRPr sz="1200">
                <a:latin typeface="SF News Gothic" panose="00000500000000000000" pitchFamily="50" charset="0"/>
              </a:defRPr>
            </a:lvl2pPr>
            <a:lvl3pPr>
              <a:defRPr sz="600"/>
            </a:lvl3pPr>
            <a:lvl4pPr>
              <a:defRPr sz="600"/>
            </a:lvl4pPr>
            <a:lvl5pPr>
              <a:defRPr sz="600"/>
            </a:lvl5pPr>
          </a:lstStyle>
          <a:p>
            <a:pPr lvl="0"/>
            <a:r>
              <a:rPr lang="en-US" dirty="0"/>
              <a:t>Click to edit Master text styles</a:t>
            </a:r>
          </a:p>
          <a:p>
            <a:pPr lvl="1"/>
            <a:r>
              <a:rPr lang="en-US" dirty="0"/>
              <a:t>Second level</a:t>
            </a:r>
          </a:p>
        </p:txBody>
      </p:sp>
      <p:sp>
        <p:nvSpPr>
          <p:cNvPr id="25" name="Text Placeholder 24"/>
          <p:cNvSpPr>
            <a:spLocks noGrp="1"/>
          </p:cNvSpPr>
          <p:nvPr>
            <p:ph type="body" sz="quarter" idx="21"/>
          </p:nvPr>
        </p:nvSpPr>
        <p:spPr>
          <a:xfrm>
            <a:off x="3725504" y="3230796"/>
            <a:ext cx="2275799" cy="461665"/>
          </a:xfrm>
        </p:spPr>
        <p:txBody>
          <a:bodyPr/>
          <a:lstStyle>
            <a:lvl1pPr marL="0" indent="0">
              <a:buNone/>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050"/>
            </a:lvl3pPr>
            <a:lvl4pPr marL="1828755" indent="0">
              <a:buNone/>
              <a:defRPr sz="1050"/>
            </a:lvl4pPr>
            <a:lvl5pPr marL="2438339" indent="0">
              <a:buNone/>
              <a:defRPr sz="1050"/>
            </a:lvl5pPr>
          </a:lstStyle>
          <a:p>
            <a:pPr lvl="0"/>
            <a:r>
              <a:rPr lang="en-US" dirty="0"/>
              <a:t>Click to edit Master text styles</a:t>
            </a:r>
          </a:p>
          <a:p>
            <a:pPr lvl="1"/>
            <a:r>
              <a:rPr lang="en-US" dirty="0"/>
              <a:t>Second level</a:t>
            </a:r>
          </a:p>
        </p:txBody>
      </p:sp>
      <p:sp>
        <p:nvSpPr>
          <p:cNvPr id="27" name="Text Placeholder 26"/>
          <p:cNvSpPr>
            <a:spLocks noGrp="1"/>
          </p:cNvSpPr>
          <p:nvPr>
            <p:ph type="body" sz="quarter" idx="22"/>
          </p:nvPr>
        </p:nvSpPr>
        <p:spPr>
          <a:xfrm>
            <a:off x="6193040" y="3230796"/>
            <a:ext cx="2265714" cy="461665"/>
          </a:xfrm>
        </p:spPr>
        <p:txBody>
          <a:bodyPr/>
          <a:lstStyle>
            <a:lvl1pPr marL="0" indent="0">
              <a:buNone/>
              <a:tabLst/>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050"/>
            </a:lvl3pPr>
            <a:lvl4pPr marL="1828755" indent="0">
              <a:buNone/>
              <a:defRPr sz="1050"/>
            </a:lvl4pPr>
            <a:lvl5pPr marL="2438339" indent="0">
              <a:buNone/>
              <a:defRPr sz="1050"/>
            </a:lvl5pPr>
          </a:lstStyle>
          <a:p>
            <a:pPr lvl="0"/>
            <a:r>
              <a:rPr lang="en-US" dirty="0"/>
              <a:t>Click to edit Master text styles</a:t>
            </a:r>
          </a:p>
          <a:p>
            <a:pPr lvl="1"/>
            <a:r>
              <a:rPr lang="en-US" dirty="0"/>
              <a:t>Second level</a:t>
            </a:r>
          </a:p>
        </p:txBody>
      </p:sp>
      <p:sp>
        <p:nvSpPr>
          <p:cNvPr id="29" name="Text Placeholder 28"/>
          <p:cNvSpPr>
            <a:spLocks noGrp="1"/>
          </p:cNvSpPr>
          <p:nvPr>
            <p:ph type="body" sz="quarter" idx="23"/>
          </p:nvPr>
        </p:nvSpPr>
        <p:spPr>
          <a:xfrm>
            <a:off x="8645525" y="3230563"/>
            <a:ext cx="2270125" cy="461665"/>
          </a:xfrm>
        </p:spPr>
        <p:txBody>
          <a:bodyPr/>
          <a:lstStyle>
            <a:lvl1pPr marL="0" indent="0">
              <a:buNone/>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050"/>
            </a:lvl3pPr>
            <a:lvl4pPr marL="1828755" indent="0">
              <a:buNone/>
              <a:defRPr sz="1050"/>
            </a:lvl4pPr>
            <a:lvl5pPr marL="2438339" indent="0">
              <a:buNone/>
              <a:defRPr sz="1050"/>
            </a:lvl5pPr>
          </a:lstStyle>
          <a:p>
            <a:pPr lvl="0"/>
            <a:r>
              <a:rPr lang="en-US" dirty="0"/>
              <a:t>Click to edit Master text styles</a:t>
            </a:r>
          </a:p>
          <a:p>
            <a:pPr lvl="1"/>
            <a:r>
              <a:rPr lang="en-US" dirty="0"/>
              <a:t>Second level</a:t>
            </a:r>
          </a:p>
        </p:txBody>
      </p:sp>
      <p:sp>
        <p:nvSpPr>
          <p:cNvPr id="31" name="Text Placeholder 30"/>
          <p:cNvSpPr>
            <a:spLocks noGrp="1"/>
          </p:cNvSpPr>
          <p:nvPr>
            <p:ph type="body" sz="quarter" idx="24"/>
          </p:nvPr>
        </p:nvSpPr>
        <p:spPr>
          <a:xfrm>
            <a:off x="1273175" y="5546951"/>
            <a:ext cx="2270125" cy="461665"/>
          </a:xfrm>
        </p:spPr>
        <p:txBody>
          <a:bodyPr/>
          <a:lstStyle>
            <a:lvl1pPr marL="0" indent="0">
              <a:buNone/>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a:p>
            <a:pPr lvl="1"/>
            <a:r>
              <a:rPr lang="en-US" dirty="0"/>
              <a:t>Second level</a:t>
            </a:r>
          </a:p>
        </p:txBody>
      </p:sp>
      <p:sp>
        <p:nvSpPr>
          <p:cNvPr id="33" name="Text Placeholder 32"/>
          <p:cNvSpPr>
            <a:spLocks noGrp="1"/>
          </p:cNvSpPr>
          <p:nvPr>
            <p:ph type="body" sz="quarter" idx="25"/>
          </p:nvPr>
        </p:nvSpPr>
        <p:spPr>
          <a:xfrm>
            <a:off x="3725863" y="5546725"/>
            <a:ext cx="2274887" cy="461665"/>
          </a:xfrm>
        </p:spPr>
        <p:txBody>
          <a:bodyPr/>
          <a:lstStyle>
            <a:lvl1pPr marL="0" indent="0">
              <a:buNone/>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a:p>
            <a:pPr lvl="1"/>
            <a:r>
              <a:rPr lang="en-US" dirty="0"/>
              <a:t>Second level</a:t>
            </a:r>
          </a:p>
        </p:txBody>
      </p:sp>
      <p:sp>
        <p:nvSpPr>
          <p:cNvPr id="35" name="Text Placeholder 34"/>
          <p:cNvSpPr>
            <a:spLocks noGrp="1"/>
          </p:cNvSpPr>
          <p:nvPr>
            <p:ph type="body" sz="quarter" idx="26"/>
          </p:nvPr>
        </p:nvSpPr>
        <p:spPr>
          <a:xfrm>
            <a:off x="6188075" y="5546725"/>
            <a:ext cx="2270125" cy="461665"/>
          </a:xfrm>
        </p:spPr>
        <p:txBody>
          <a:bodyPr/>
          <a:lstStyle>
            <a:lvl1pPr marL="0" indent="0">
              <a:buNone/>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a:p>
            <a:pPr lvl="1"/>
            <a:r>
              <a:rPr lang="en-US" dirty="0"/>
              <a:t>Second level</a:t>
            </a:r>
          </a:p>
        </p:txBody>
      </p:sp>
      <p:sp>
        <p:nvSpPr>
          <p:cNvPr id="37" name="Text Placeholder 36"/>
          <p:cNvSpPr>
            <a:spLocks noGrp="1"/>
          </p:cNvSpPr>
          <p:nvPr>
            <p:ph type="body" sz="quarter" idx="27"/>
          </p:nvPr>
        </p:nvSpPr>
        <p:spPr>
          <a:xfrm>
            <a:off x="8645525" y="5546725"/>
            <a:ext cx="2270125" cy="461665"/>
          </a:xfrm>
        </p:spPr>
        <p:txBody>
          <a:bodyPr/>
          <a:lstStyle>
            <a:lvl1pPr marL="0" indent="0">
              <a:buNone/>
              <a:defRPr sz="1200" b="1">
                <a:latin typeface="SF News Gothic" panose="00000500000000000000" pitchFamily="50" charset="0"/>
              </a:defRPr>
            </a:lvl1pPr>
            <a:lvl2pPr marL="6350" indent="0">
              <a:buNone/>
              <a:tabLst/>
              <a:defRPr sz="1200">
                <a:latin typeface="SF News Gothic" panose="00000500000000000000" pitchFamily="50" charset="0"/>
              </a:defRPr>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60299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ipt and Keyframe">
    <p:spTree>
      <p:nvGrpSpPr>
        <p:cNvPr id="1" name=""/>
        <p:cNvGrpSpPr/>
        <p:nvPr/>
      </p:nvGrpSpPr>
      <p:grpSpPr>
        <a:xfrm>
          <a:off x="0" y="0"/>
          <a:ext cx="0" cy="0"/>
          <a:chOff x="0" y="0"/>
          <a:chExt cx="0" cy="0"/>
        </a:xfrm>
      </p:grpSpPr>
      <p:sp>
        <p:nvSpPr>
          <p:cNvPr id="2" name="Title 1"/>
          <p:cNvSpPr>
            <a:spLocks noGrp="1"/>
          </p:cNvSpPr>
          <p:nvPr>
            <p:ph type="title"/>
          </p:nvPr>
        </p:nvSpPr>
        <p:spPr>
          <a:xfrm>
            <a:off x="575380" y="383494"/>
            <a:ext cx="11020875" cy="563563"/>
          </a:xfrm>
        </p:spPr>
        <p:txBody>
          <a:bodyPr anchor="b" anchorCtr="0">
            <a:normAutofit/>
          </a:bodyPr>
          <a:lstStyle>
            <a:lvl1pPr>
              <a:defRPr sz="2800">
                <a:latin typeface="SF News Gothic" panose="00000500000000000000" pitchFamily="50"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9D417CC5-D8A7-F14A-8E05-23AB570AB240}" type="slidenum">
              <a:rPr lang="en-US" smtClean="0"/>
              <a:pPr/>
              <a:t>‹#›</a:t>
            </a:fld>
            <a:endParaRPr lang="en-US" dirty="0"/>
          </a:p>
        </p:txBody>
      </p:sp>
      <p:sp>
        <p:nvSpPr>
          <p:cNvPr id="5" name="Text Placeholder 4"/>
          <p:cNvSpPr>
            <a:spLocks noGrp="1"/>
          </p:cNvSpPr>
          <p:nvPr>
            <p:ph type="body" sz="quarter" idx="11"/>
          </p:nvPr>
        </p:nvSpPr>
        <p:spPr>
          <a:xfrm>
            <a:off x="575733" y="947057"/>
            <a:ext cx="6226175" cy="677108"/>
          </a:xfrm>
        </p:spPr>
        <p:txBody>
          <a:bodyPr>
            <a:spAutoFit/>
          </a:bodyPr>
          <a:lstStyle>
            <a:lvl1pPr marL="0" indent="0">
              <a:buNone/>
              <a:tabLst/>
              <a:defRPr sz="2000">
                <a:latin typeface="SF News Gothic" panose="00000500000000000000" pitchFamily="50" charset="0"/>
              </a:defRPr>
            </a:lvl1pPr>
            <a:lvl2pPr marL="344488" indent="-188913">
              <a:tabLst/>
              <a:defRPr sz="1800">
                <a:latin typeface="SF News Gothic" panose="00000500000000000000" pitchFamily="50" charset="0"/>
              </a:defRPr>
            </a:lvl2pPr>
            <a:lvl3pPr marL="514350" indent="-169863">
              <a:tabLst/>
              <a:defRPr sz="1600"/>
            </a:lvl3pPr>
            <a:lvl4pPr marL="747713" indent="-207963">
              <a:tabLst/>
              <a:defRPr sz="1600"/>
            </a:lvl4pPr>
            <a:lvl5pPr marL="858838" indent="-123825">
              <a:tabLst/>
              <a:defRPr sz="1600"/>
            </a:lvl5pPr>
          </a:lstStyle>
          <a:p>
            <a:pPr lvl="0"/>
            <a:r>
              <a:rPr lang="en-US" dirty="0"/>
              <a:t>Click to edit Master text styles</a:t>
            </a:r>
          </a:p>
          <a:p>
            <a:pPr lvl="1"/>
            <a:r>
              <a:rPr lang="en-US" dirty="0"/>
              <a:t>Second level</a:t>
            </a:r>
          </a:p>
        </p:txBody>
      </p:sp>
      <p:sp>
        <p:nvSpPr>
          <p:cNvPr id="13" name="Picture Placeholder 12"/>
          <p:cNvSpPr>
            <a:spLocks noGrp="1"/>
          </p:cNvSpPr>
          <p:nvPr>
            <p:ph type="pic" sz="quarter" idx="15"/>
          </p:nvPr>
        </p:nvSpPr>
        <p:spPr>
          <a:xfrm>
            <a:off x="8646578" y="1922463"/>
            <a:ext cx="2270382"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19" name="Picture Placeholder 18"/>
          <p:cNvSpPr>
            <a:spLocks noGrp="1"/>
          </p:cNvSpPr>
          <p:nvPr>
            <p:ph type="pic" sz="quarter" idx="18"/>
          </p:nvPr>
        </p:nvSpPr>
        <p:spPr>
          <a:xfrm>
            <a:off x="8645820" y="4774153"/>
            <a:ext cx="2270383"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21" name="Picture Placeholder 20"/>
          <p:cNvSpPr>
            <a:spLocks noGrp="1"/>
          </p:cNvSpPr>
          <p:nvPr>
            <p:ph type="pic" sz="quarter" idx="19"/>
          </p:nvPr>
        </p:nvSpPr>
        <p:spPr>
          <a:xfrm>
            <a:off x="8645821" y="3348308"/>
            <a:ext cx="2270382" cy="1269588"/>
          </a:xfrm>
          <a:ln>
            <a:solidFill>
              <a:schemeClr val="bg1">
                <a:lumMod val="85000"/>
              </a:schemeClr>
            </a:solidFill>
          </a:ln>
        </p:spPr>
        <p:txBody>
          <a:bodyPr>
            <a:noAutofit/>
          </a:bodyPr>
          <a:lstStyle>
            <a:lvl1pPr marL="114300" indent="-114300">
              <a:tabLst/>
              <a:defRPr sz="1400"/>
            </a:lvl1pPr>
          </a:lstStyle>
          <a:p>
            <a:endParaRPr lang="en-US" dirty="0"/>
          </a:p>
        </p:txBody>
      </p:sp>
      <p:sp>
        <p:nvSpPr>
          <p:cNvPr id="27" name="Text Placeholder 26"/>
          <p:cNvSpPr>
            <a:spLocks noGrp="1"/>
          </p:cNvSpPr>
          <p:nvPr>
            <p:ph type="body" sz="quarter" idx="22" hasCustomPrompt="1"/>
          </p:nvPr>
        </p:nvSpPr>
        <p:spPr>
          <a:xfrm>
            <a:off x="575733" y="2306607"/>
            <a:ext cx="7809203" cy="369332"/>
          </a:xfrm>
        </p:spPr>
        <p:txBody>
          <a:bodyPr/>
          <a:lstStyle>
            <a:lvl1pPr marL="0" indent="0">
              <a:buNone/>
              <a:tabLst/>
              <a:defRPr sz="1800" b="0" i="1">
                <a:latin typeface="SF News Gothic" panose="00000500000000000000" pitchFamily="50" charset="0"/>
              </a:defRPr>
            </a:lvl1pPr>
            <a:lvl2pPr marL="6350" indent="0">
              <a:buNone/>
              <a:tabLst/>
              <a:defRPr sz="1100"/>
            </a:lvl2pPr>
            <a:lvl3pPr marL="1219170" indent="0">
              <a:buNone/>
              <a:defRPr sz="1050"/>
            </a:lvl3pPr>
            <a:lvl4pPr marL="1828755" indent="0">
              <a:buNone/>
              <a:defRPr sz="1050"/>
            </a:lvl4pPr>
            <a:lvl5pPr marL="2438339" indent="0">
              <a:buNone/>
              <a:defRPr sz="1050"/>
            </a:lvl5pPr>
          </a:lstStyle>
          <a:p>
            <a:pPr lvl="0"/>
            <a:r>
              <a:rPr lang="en-US" dirty="0"/>
              <a:t>Click to edit text styles</a:t>
            </a:r>
          </a:p>
        </p:txBody>
      </p:sp>
      <p:sp>
        <p:nvSpPr>
          <p:cNvPr id="35" name="Text Placeholder 34"/>
          <p:cNvSpPr>
            <a:spLocks noGrp="1"/>
          </p:cNvSpPr>
          <p:nvPr>
            <p:ph type="body" sz="quarter" idx="26"/>
          </p:nvPr>
        </p:nvSpPr>
        <p:spPr>
          <a:xfrm>
            <a:off x="575733" y="1926671"/>
            <a:ext cx="7809203" cy="369332"/>
          </a:xfrm>
        </p:spPr>
        <p:txBody>
          <a:bodyPr/>
          <a:lstStyle>
            <a:lvl1pPr marL="976313" indent="-976313">
              <a:buNone/>
              <a:tabLst/>
              <a:defRPr sz="1800" b="1">
                <a:latin typeface="SF News Gothic" panose="00000500000000000000" pitchFamily="50" charset="0"/>
              </a:defRPr>
            </a:lvl1pPr>
            <a:lvl2pPr marL="6350" indent="0">
              <a:buNone/>
              <a:tabLst/>
              <a:defRPr sz="1100"/>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p:txBody>
      </p:sp>
      <p:sp>
        <p:nvSpPr>
          <p:cNvPr id="10" name="Text Placeholder 26"/>
          <p:cNvSpPr>
            <a:spLocks noGrp="1"/>
          </p:cNvSpPr>
          <p:nvPr>
            <p:ph type="body" sz="quarter" idx="27" hasCustomPrompt="1"/>
          </p:nvPr>
        </p:nvSpPr>
        <p:spPr>
          <a:xfrm>
            <a:off x="575380" y="3728244"/>
            <a:ext cx="7809203" cy="369332"/>
          </a:xfrm>
        </p:spPr>
        <p:txBody>
          <a:bodyPr/>
          <a:lstStyle>
            <a:lvl1pPr marL="0" indent="0">
              <a:buNone/>
              <a:tabLst/>
              <a:defRPr sz="1800" b="0" i="1">
                <a:latin typeface="SF News Gothic" panose="00000500000000000000" pitchFamily="50" charset="0"/>
              </a:defRPr>
            </a:lvl1pPr>
            <a:lvl2pPr marL="6350" indent="0">
              <a:buNone/>
              <a:tabLst/>
              <a:defRPr sz="1100"/>
            </a:lvl2pPr>
            <a:lvl3pPr marL="1219170" indent="0">
              <a:buNone/>
              <a:defRPr sz="1050"/>
            </a:lvl3pPr>
            <a:lvl4pPr marL="1828755" indent="0">
              <a:buNone/>
              <a:defRPr sz="1050"/>
            </a:lvl4pPr>
            <a:lvl5pPr marL="2438339" indent="0">
              <a:buNone/>
              <a:defRPr sz="1050"/>
            </a:lvl5pPr>
          </a:lstStyle>
          <a:p>
            <a:pPr lvl="0"/>
            <a:r>
              <a:rPr lang="en-US" dirty="0"/>
              <a:t>Click to edit text styles</a:t>
            </a:r>
          </a:p>
        </p:txBody>
      </p:sp>
      <p:sp>
        <p:nvSpPr>
          <p:cNvPr id="11" name="Text Placeholder 34"/>
          <p:cNvSpPr>
            <a:spLocks noGrp="1"/>
          </p:cNvSpPr>
          <p:nvPr>
            <p:ph type="body" sz="quarter" idx="28"/>
          </p:nvPr>
        </p:nvSpPr>
        <p:spPr>
          <a:xfrm>
            <a:off x="575380" y="3348308"/>
            <a:ext cx="7809203" cy="369332"/>
          </a:xfrm>
        </p:spPr>
        <p:txBody>
          <a:bodyPr/>
          <a:lstStyle>
            <a:lvl1pPr marL="976313" indent="-976313">
              <a:buNone/>
              <a:tabLst/>
              <a:defRPr sz="1800" b="1">
                <a:latin typeface="SF News Gothic" panose="00000500000000000000" pitchFamily="50" charset="0"/>
              </a:defRPr>
            </a:lvl1pPr>
            <a:lvl2pPr marL="6350" indent="0">
              <a:buNone/>
              <a:tabLst/>
              <a:defRPr sz="1100"/>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p:txBody>
      </p:sp>
      <p:sp>
        <p:nvSpPr>
          <p:cNvPr id="12" name="Text Placeholder 26"/>
          <p:cNvSpPr>
            <a:spLocks noGrp="1"/>
          </p:cNvSpPr>
          <p:nvPr>
            <p:ph type="body" sz="quarter" idx="29" hasCustomPrompt="1"/>
          </p:nvPr>
        </p:nvSpPr>
        <p:spPr>
          <a:xfrm>
            <a:off x="575733" y="5156710"/>
            <a:ext cx="7809203" cy="369332"/>
          </a:xfrm>
        </p:spPr>
        <p:txBody>
          <a:bodyPr/>
          <a:lstStyle>
            <a:lvl1pPr marL="0" indent="0">
              <a:buNone/>
              <a:tabLst/>
              <a:defRPr sz="1800" b="0" i="1">
                <a:latin typeface="SF News Gothic" panose="00000500000000000000" pitchFamily="50" charset="0"/>
              </a:defRPr>
            </a:lvl1pPr>
            <a:lvl2pPr marL="6350" indent="0">
              <a:buNone/>
              <a:tabLst/>
              <a:defRPr sz="1100"/>
            </a:lvl2pPr>
            <a:lvl3pPr marL="1219170" indent="0">
              <a:buNone/>
              <a:defRPr sz="1050"/>
            </a:lvl3pPr>
            <a:lvl4pPr marL="1828755" indent="0">
              <a:buNone/>
              <a:defRPr sz="1050"/>
            </a:lvl4pPr>
            <a:lvl5pPr marL="2438339" indent="0">
              <a:buNone/>
              <a:defRPr sz="1050"/>
            </a:lvl5pPr>
          </a:lstStyle>
          <a:p>
            <a:pPr lvl="0"/>
            <a:r>
              <a:rPr lang="en-US" dirty="0"/>
              <a:t>Click to edit text styles</a:t>
            </a:r>
          </a:p>
        </p:txBody>
      </p:sp>
      <p:sp>
        <p:nvSpPr>
          <p:cNvPr id="14" name="Text Placeholder 34"/>
          <p:cNvSpPr>
            <a:spLocks noGrp="1"/>
          </p:cNvSpPr>
          <p:nvPr>
            <p:ph type="body" sz="quarter" idx="30"/>
          </p:nvPr>
        </p:nvSpPr>
        <p:spPr>
          <a:xfrm>
            <a:off x="575733" y="4776774"/>
            <a:ext cx="7809203" cy="369332"/>
          </a:xfrm>
        </p:spPr>
        <p:txBody>
          <a:bodyPr/>
          <a:lstStyle>
            <a:lvl1pPr marL="976313" indent="-976313">
              <a:buNone/>
              <a:tabLst/>
              <a:defRPr sz="1800" b="1">
                <a:latin typeface="SF News Gothic" panose="00000500000000000000" pitchFamily="50" charset="0"/>
              </a:defRPr>
            </a:lvl1pPr>
            <a:lvl2pPr marL="6350" indent="0">
              <a:buNone/>
              <a:tabLst/>
              <a:defRPr sz="1100"/>
            </a:lvl2pPr>
            <a:lvl3pPr marL="1219170" indent="0">
              <a:buNone/>
              <a:defRPr sz="1100"/>
            </a:lvl3pPr>
            <a:lvl4pPr marL="1828755" indent="0">
              <a:buNone/>
              <a:defRPr sz="1100"/>
            </a:lvl4pPr>
            <a:lvl5pPr marL="2438339" indent="0">
              <a:buNone/>
              <a:defRPr sz="1100"/>
            </a:lvl5pPr>
          </a:lstStyle>
          <a:p>
            <a:pPr lvl="0"/>
            <a:r>
              <a:rPr lang="en-US" dirty="0"/>
              <a:t>Click to edit Master text styles</a:t>
            </a:r>
          </a:p>
        </p:txBody>
      </p:sp>
    </p:spTree>
    <p:extLst>
      <p:ext uri="{BB962C8B-B14F-4D97-AF65-F5344CB8AC3E}">
        <p14:creationId xmlns:p14="http://schemas.microsoft.com/office/powerpoint/2010/main" val="12839101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6110" y="416151"/>
            <a:ext cx="10732483"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06110" y="1749397"/>
            <a:ext cx="10732483" cy="2369880"/>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Slide Number Placeholder 5"/>
          <p:cNvSpPr>
            <a:spLocks noGrp="1"/>
          </p:cNvSpPr>
          <p:nvPr>
            <p:ph type="sldNum" sz="quarter" idx="4"/>
          </p:nvPr>
        </p:nvSpPr>
        <p:spPr>
          <a:xfrm>
            <a:off x="-1" y="6356351"/>
            <a:ext cx="575381" cy="365125"/>
          </a:xfrm>
          <a:prstGeom prst="rect">
            <a:avLst/>
          </a:prstGeom>
        </p:spPr>
        <p:txBody>
          <a:bodyPr anchor="ctr" anchorCtr="0"/>
          <a:lstStyle>
            <a:lvl1pPr algn="r">
              <a:defRPr sz="1000">
                <a:solidFill>
                  <a:schemeClr val="bg1">
                    <a:lumMod val="50000"/>
                  </a:schemeClr>
                </a:solidFill>
              </a:defRPr>
            </a:lvl1pPr>
          </a:lstStyle>
          <a:p>
            <a:fld id="{9D417CC5-D8A7-F14A-8E05-23AB570AB240}" type="slidenum">
              <a:rPr lang="en-US" smtClean="0"/>
              <a:pPr/>
              <a:t>‹#›</a:t>
            </a:fld>
            <a:endParaRPr lang="en-US" dirty="0"/>
          </a:p>
        </p:txBody>
      </p:sp>
      <p:pic>
        <p:nvPicPr>
          <p:cNvPr id="5" name="Picture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9787781" y="6176727"/>
            <a:ext cx="1850812" cy="257307"/>
          </a:xfrm>
          <a:prstGeom prst="rect">
            <a:avLst/>
          </a:prstGeom>
        </p:spPr>
      </p:pic>
    </p:spTree>
    <p:extLst>
      <p:ext uri="{BB962C8B-B14F-4D97-AF65-F5344CB8AC3E}">
        <p14:creationId xmlns:p14="http://schemas.microsoft.com/office/powerpoint/2010/main" val="28651782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xStyles>
    <p:titleStyle>
      <a:lvl1pPr algn="l" defTabSz="609585" rtl="0" eaLnBrk="1" latinLnBrk="0" hangingPunct="1">
        <a:spcBef>
          <a:spcPct val="0"/>
        </a:spcBef>
        <a:buNone/>
        <a:defRPr sz="4400" b="1" kern="1200">
          <a:solidFill>
            <a:schemeClr val="accent1"/>
          </a:solidFill>
          <a:latin typeface="SF News Gothic" panose="00000500000000000000" pitchFamily="50" charset="0"/>
          <a:ea typeface="+mj-ea"/>
          <a:cs typeface="Arial" pitchFamily="34" charset="0"/>
        </a:defRPr>
      </a:lvl1pPr>
    </p:titleStyle>
    <p:bodyStyle>
      <a:lvl1pPr marL="306910" indent="-306910" algn="l" defTabSz="609585" rtl="0" eaLnBrk="1" latinLnBrk="0" hangingPunct="1">
        <a:spcBef>
          <a:spcPts val="0"/>
        </a:spcBef>
        <a:buFont typeface="Arial"/>
        <a:buChar char="•"/>
        <a:defRPr sz="4000" kern="1200">
          <a:solidFill>
            <a:schemeClr val="tx1">
              <a:lumMod val="75000"/>
              <a:lumOff val="25000"/>
            </a:schemeClr>
          </a:solidFill>
          <a:latin typeface="SF News Gothic" panose="00000500000000000000" pitchFamily="50" charset="0"/>
          <a:ea typeface="+mn-ea"/>
          <a:cs typeface="Arial" pitchFamily="34" charset="0"/>
        </a:defRPr>
      </a:lvl1pPr>
      <a:lvl2pPr marL="990575" indent="-380990" algn="l" defTabSz="609585" rtl="0" eaLnBrk="1" latinLnBrk="0" hangingPunct="1">
        <a:spcBef>
          <a:spcPts val="0"/>
        </a:spcBef>
        <a:buFont typeface="Courier New" panose="02070309020205020404" pitchFamily="49" charset="0"/>
        <a:buChar char="o"/>
        <a:defRPr sz="3600" kern="1200">
          <a:solidFill>
            <a:schemeClr val="tx1">
              <a:lumMod val="75000"/>
              <a:lumOff val="25000"/>
            </a:schemeClr>
          </a:solidFill>
          <a:latin typeface="SF News Gothic" panose="00000500000000000000" pitchFamily="50" charset="0"/>
          <a:ea typeface="+mn-ea"/>
          <a:cs typeface="Arial" pitchFamily="34" charset="0"/>
        </a:defRPr>
      </a:lvl2pPr>
      <a:lvl3pPr marL="1523962" indent="-304792" algn="l" defTabSz="609585" rtl="0" eaLnBrk="1" latinLnBrk="0" hangingPunct="1">
        <a:spcBef>
          <a:spcPts val="0"/>
        </a:spcBef>
        <a:buFont typeface="Wingdings" panose="05000000000000000000" pitchFamily="2" charset="2"/>
        <a:buChar char="§"/>
        <a:defRPr sz="3600" kern="1200">
          <a:solidFill>
            <a:schemeClr val="tx1">
              <a:lumMod val="75000"/>
              <a:lumOff val="25000"/>
            </a:schemeClr>
          </a:solidFill>
          <a:latin typeface="SF News Gothic" panose="00000500000000000000" pitchFamily="50" charset="0"/>
          <a:ea typeface="+mn-ea"/>
          <a:cs typeface="Arial" pitchFamily="34" charset="0"/>
        </a:defRPr>
      </a:lvl3pPr>
      <a:lvl4pPr marL="2133547" indent="-304792" algn="l" defTabSz="609585" rtl="0" eaLnBrk="1" latinLnBrk="0" hangingPunct="1">
        <a:spcBef>
          <a:spcPts val="0"/>
        </a:spcBef>
        <a:buSzPct val="80000"/>
        <a:buFont typeface="Wingdings" panose="05000000000000000000" pitchFamily="2" charset="2"/>
        <a:buChar char="Ø"/>
        <a:defRPr sz="3600" kern="1200">
          <a:solidFill>
            <a:schemeClr val="tx1">
              <a:lumMod val="75000"/>
              <a:lumOff val="25000"/>
            </a:schemeClr>
          </a:solidFill>
          <a:latin typeface="SF News Gothic" panose="00000500000000000000" pitchFamily="50" charset="0"/>
          <a:ea typeface="+mn-ea"/>
          <a:cs typeface="Arial" pitchFamily="34" charset="0"/>
        </a:defRPr>
      </a:lvl4pPr>
      <a:lvl5pPr marL="2743131" indent="-304792" algn="l" defTabSz="609585" rtl="0" eaLnBrk="1" latinLnBrk="0" hangingPunct="1">
        <a:spcBef>
          <a:spcPct val="20000"/>
        </a:spcBef>
        <a:buFont typeface="Arial" panose="020B0604020202020204" pitchFamily="34" charset="0"/>
        <a:buChar char="▫"/>
        <a:defRPr sz="3200" kern="1200">
          <a:solidFill>
            <a:schemeClr val="tx1">
              <a:lumMod val="65000"/>
              <a:lumOff val="35000"/>
            </a:schemeClr>
          </a:solidFill>
          <a:latin typeface="Arial" pitchFamily="34" charset="0"/>
          <a:ea typeface="+mn-ea"/>
          <a:cs typeface="Arial"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E7D9D-3169-4E18-9BCF-E47E7D3709AD}" type="datetimeFigureOut">
              <a:rPr lang="en-US" smtClean="0"/>
              <a:t>8/22/2021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E85292-36BB-45DB-A94F-BA60D28F85CA}" type="slidenum">
              <a:rPr lang="en-US" smtClean="0"/>
              <a:t>‹#›</a:t>
            </a:fld>
            <a:endParaRPr lang="en-US"/>
          </a:p>
        </p:txBody>
      </p:sp>
    </p:spTree>
    <p:extLst>
      <p:ext uri="{BB962C8B-B14F-4D97-AF65-F5344CB8AC3E}">
        <p14:creationId xmlns:p14="http://schemas.microsoft.com/office/powerpoint/2010/main" val="4052105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comments" Target="../comments/comment1.xml"/><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3CEB-0835-4E25-B6A0-D12373FBFB14}"/>
              </a:ext>
            </a:extLst>
          </p:cNvPr>
          <p:cNvSpPr>
            <a:spLocks noGrp="1"/>
          </p:cNvSpPr>
          <p:nvPr>
            <p:ph type="ctrTitle"/>
          </p:nvPr>
        </p:nvSpPr>
        <p:spPr>
          <a:xfrm>
            <a:off x="180109" y="484908"/>
            <a:ext cx="11831781" cy="1710851"/>
          </a:xfrm>
        </p:spPr>
        <p:txBody>
          <a:bodyPr>
            <a:normAutofit/>
          </a:bodyPr>
          <a:lstStyle/>
          <a:p>
            <a:pPr algn="ctr"/>
            <a:r>
              <a:rPr lang="en-US" dirty="0">
                <a:solidFill>
                  <a:schemeClr val="tx1"/>
                </a:solidFill>
                <a:latin typeface="Segoe UI Black" panose="020B0A02040204020203" pitchFamily="34" charset="0"/>
                <a:ea typeface="Segoe UI Black" panose="020B0A02040204020203" pitchFamily="34" charset="0"/>
              </a:rPr>
              <a:t>Governance, Compliance, and Risk in the SDLC Can Be a Fun Event!</a:t>
            </a:r>
            <a:endParaRPr lang="en-US" sz="4400" dirty="0">
              <a:solidFill>
                <a:schemeClr val="tx1"/>
              </a:solidFill>
              <a:latin typeface="Segoe UI Black" panose="020B0A02040204020203" pitchFamily="34" charset="0"/>
              <a:ea typeface="Segoe UI Black" panose="020B0A02040204020203" pitchFamily="34" charset="0"/>
            </a:endParaRPr>
          </a:p>
        </p:txBody>
      </p:sp>
      <p:sp>
        <p:nvSpPr>
          <p:cNvPr id="3" name="Subtitle 2">
            <a:extLst>
              <a:ext uri="{FF2B5EF4-FFF2-40B4-BE49-F238E27FC236}">
                <a16:creationId xmlns:a16="http://schemas.microsoft.com/office/drawing/2014/main" id="{BDCB037E-AAFF-4547-A316-616F0208FCDC}"/>
              </a:ext>
            </a:extLst>
          </p:cNvPr>
          <p:cNvSpPr>
            <a:spLocks noGrp="1"/>
          </p:cNvSpPr>
          <p:nvPr>
            <p:ph type="subTitle" idx="1"/>
          </p:nvPr>
        </p:nvSpPr>
        <p:spPr>
          <a:xfrm>
            <a:off x="804628" y="3139221"/>
            <a:ext cx="4267243" cy="2492990"/>
          </a:xfrm>
        </p:spPr>
        <p:txBody>
          <a:bodyPr/>
          <a:lstStyle/>
          <a:p>
            <a:r>
              <a:rPr lang="en-US" sz="3600" dirty="0">
                <a:solidFill>
                  <a:schemeClr val="tx1"/>
                </a:solidFill>
                <a:latin typeface="Segoe UI Light" panose="020B0502040204020203" pitchFamily="34" charset="0"/>
                <a:cs typeface="Segoe UI Light" panose="020B0502040204020203" pitchFamily="34" charset="0"/>
              </a:rPr>
              <a:t>Ryan Chambers</a:t>
            </a:r>
            <a:endParaRPr lang="en-US" sz="2800" dirty="0">
              <a:solidFill>
                <a:schemeClr val="tx1"/>
              </a:solidFill>
              <a:latin typeface="Segoe UI Light" panose="020B0502040204020203" pitchFamily="34" charset="0"/>
              <a:cs typeface="Segoe UI Light" panose="020B0502040204020203" pitchFamily="34" charset="0"/>
            </a:endParaRPr>
          </a:p>
          <a:p>
            <a:r>
              <a:rPr lang="en-US" sz="2800" dirty="0">
                <a:solidFill>
                  <a:schemeClr val="tx1"/>
                </a:solidFill>
                <a:latin typeface="Segoe UI Light" panose="020B0502040204020203" pitchFamily="34" charset="0"/>
                <a:cs typeface="Segoe UI Light" panose="020B0502040204020203" pitchFamily="34" charset="0"/>
              </a:rPr>
              <a:t>Technology Engineer</a:t>
            </a:r>
          </a:p>
          <a:p>
            <a:endParaRPr lang="en-US" sz="2800" dirty="0">
              <a:solidFill>
                <a:schemeClr val="tx1"/>
              </a:solidFill>
              <a:latin typeface="Segoe UI Light" panose="020B0502040204020203" pitchFamily="34" charset="0"/>
              <a:cs typeface="Segoe UI Light" panose="020B0502040204020203" pitchFamily="34" charset="0"/>
            </a:endParaRPr>
          </a:p>
          <a:p>
            <a:r>
              <a:rPr lang="en-US" sz="3600" dirty="0">
                <a:solidFill>
                  <a:schemeClr val="tx1"/>
                </a:solidFill>
                <a:latin typeface="Segoe UI Light" panose="020B0502040204020203" pitchFamily="34" charset="0"/>
                <a:cs typeface="Segoe UI Light" panose="020B0502040204020203" pitchFamily="34" charset="0"/>
              </a:rPr>
              <a:t>Jeremy Castle </a:t>
            </a:r>
          </a:p>
          <a:p>
            <a:r>
              <a:rPr lang="en-US" sz="2800" dirty="0">
                <a:solidFill>
                  <a:schemeClr val="tx1"/>
                </a:solidFill>
                <a:latin typeface="Segoe UI Light" panose="020B0502040204020203" pitchFamily="34" charset="0"/>
                <a:cs typeface="Segoe UI Light" panose="020B0502040204020203" pitchFamily="34" charset="0"/>
              </a:rPr>
              <a:t>Architecture Director</a:t>
            </a:r>
          </a:p>
        </p:txBody>
      </p:sp>
      <p:pic>
        <p:nvPicPr>
          <p:cNvPr id="5" name="Picture 4">
            <a:extLst>
              <a:ext uri="{FF2B5EF4-FFF2-40B4-BE49-F238E27FC236}">
                <a16:creationId xmlns:a16="http://schemas.microsoft.com/office/drawing/2014/main" id="{4A5C9EB4-CF94-44A6-8777-990599722EF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8591" y="2522661"/>
            <a:ext cx="5522977" cy="3726111"/>
          </a:xfrm>
          <a:prstGeom prst="rect">
            <a:avLst/>
          </a:prstGeom>
          <a:effectLst>
            <a:softEdge rad="63500"/>
          </a:effectLst>
        </p:spPr>
      </p:pic>
    </p:spTree>
    <p:extLst>
      <p:ext uri="{BB962C8B-B14F-4D97-AF65-F5344CB8AC3E}">
        <p14:creationId xmlns:p14="http://schemas.microsoft.com/office/powerpoint/2010/main" val="1072749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7EC4-2185-4D8B-952E-2B182BD6E428}"/>
              </a:ext>
            </a:extLst>
          </p:cNvPr>
          <p:cNvSpPr>
            <a:spLocks noGrp="1"/>
          </p:cNvSpPr>
          <p:nvPr>
            <p:ph type="title"/>
          </p:nvPr>
        </p:nvSpPr>
        <p:spPr>
          <a:xfrm>
            <a:off x="607868" y="384766"/>
            <a:ext cx="10976264" cy="769441"/>
          </a:xfrm>
        </p:spPr>
        <p:txBody>
          <a:bodyPr/>
          <a:lstStyle/>
          <a:p>
            <a:r>
              <a:rPr lang="en-US" dirty="0"/>
              <a:t>Self Checkout</a:t>
            </a:r>
          </a:p>
        </p:txBody>
      </p:sp>
      <p:sp>
        <p:nvSpPr>
          <p:cNvPr id="3" name="Content Placeholder 2">
            <a:extLst>
              <a:ext uri="{FF2B5EF4-FFF2-40B4-BE49-F238E27FC236}">
                <a16:creationId xmlns:a16="http://schemas.microsoft.com/office/drawing/2014/main" id="{449D2E22-8D5C-4F9C-9697-E64C871DB1AB}"/>
              </a:ext>
            </a:extLst>
          </p:cNvPr>
          <p:cNvSpPr>
            <a:spLocks noGrp="1"/>
          </p:cNvSpPr>
          <p:nvPr>
            <p:ph idx="1"/>
          </p:nvPr>
        </p:nvSpPr>
        <p:spPr>
          <a:xfrm>
            <a:off x="607868" y="1343360"/>
            <a:ext cx="10976264" cy="5632311"/>
          </a:xfrm>
        </p:spPr>
        <p:txBody>
          <a:bodyPr/>
          <a:lstStyle/>
          <a:p>
            <a:pPr marL="0" marR="0">
              <a:spcBef>
                <a:spcPts val="0"/>
              </a:spcBef>
              <a:spcAft>
                <a:spcPts val="0"/>
              </a:spcAft>
            </a:pPr>
            <a:r>
              <a:rPr lang="en-US" sz="3200" dirty="0">
                <a:effectLst/>
                <a:latin typeface="Calibri" panose="020F0502020204030204" pitchFamily="34" charset="0"/>
                <a:ea typeface="Calibri" panose="020F0502020204030204" pitchFamily="34" charset="0"/>
              </a:rPr>
              <a:t>You aren’t really in the talking mood and want to get home.  There is a line waiting for that cashier, but the self checkout stations are freeing up quickly.  So, you head over there and ring up your items.  Sure, there isn’t a trained person ringing your stuff up, so it makes a little more work for you, but you are able to get through it quickly.</a:t>
            </a:r>
          </a:p>
          <a:p>
            <a:pPr marL="0"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3200" dirty="0">
                <a:effectLst/>
                <a:latin typeface="Calibri" panose="020F0502020204030204" pitchFamily="34" charset="0"/>
                <a:ea typeface="Calibri" panose="020F0502020204030204" pitchFamily="34" charset="0"/>
              </a:rPr>
              <a:t>This process ends up being a bit quicker.  You don’t have to stand in line, and you are able to ring your stuff up just as easily as another person can.  </a:t>
            </a:r>
          </a:p>
          <a:p>
            <a:endParaRPr lang="en-US" dirty="0"/>
          </a:p>
        </p:txBody>
      </p:sp>
    </p:spTree>
    <p:extLst>
      <p:ext uri="{BB962C8B-B14F-4D97-AF65-F5344CB8AC3E}">
        <p14:creationId xmlns:p14="http://schemas.microsoft.com/office/powerpoint/2010/main" val="151122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B5CC-16C8-49D5-AC81-655A1EA44186}"/>
              </a:ext>
            </a:extLst>
          </p:cNvPr>
          <p:cNvSpPr>
            <a:spLocks noGrp="1"/>
          </p:cNvSpPr>
          <p:nvPr>
            <p:ph type="title"/>
          </p:nvPr>
        </p:nvSpPr>
        <p:spPr>
          <a:xfrm>
            <a:off x="609601" y="787920"/>
            <a:ext cx="10976264" cy="769441"/>
          </a:xfrm>
        </p:spPr>
        <p:txBody>
          <a:bodyPr/>
          <a:lstStyle/>
          <a:p>
            <a:r>
              <a:rPr lang="en-US" dirty="0"/>
              <a:t>Grab and Go</a:t>
            </a:r>
          </a:p>
        </p:txBody>
      </p:sp>
      <p:sp>
        <p:nvSpPr>
          <p:cNvPr id="3" name="Content Placeholder 2">
            <a:extLst>
              <a:ext uri="{FF2B5EF4-FFF2-40B4-BE49-F238E27FC236}">
                <a16:creationId xmlns:a16="http://schemas.microsoft.com/office/drawing/2014/main" id="{F92BE520-9C50-4721-B977-529922153436}"/>
              </a:ext>
            </a:extLst>
          </p:cNvPr>
          <p:cNvSpPr>
            <a:spLocks noGrp="1"/>
          </p:cNvSpPr>
          <p:nvPr>
            <p:ph idx="1"/>
          </p:nvPr>
        </p:nvSpPr>
        <p:spPr>
          <a:xfrm>
            <a:off x="609601" y="2228500"/>
            <a:ext cx="10976264" cy="3662541"/>
          </a:xfrm>
        </p:spPr>
        <p:txBody>
          <a:bodyPr/>
          <a:lstStyle/>
          <a:p>
            <a:pPr marL="0" marR="0">
              <a:spcBef>
                <a:spcPts val="0"/>
              </a:spcBef>
              <a:spcAft>
                <a:spcPts val="0"/>
              </a:spcAft>
            </a:pPr>
            <a:r>
              <a:rPr lang="en-US" sz="3200" dirty="0">
                <a:effectLst/>
                <a:latin typeface="Calibri" panose="020F0502020204030204" pitchFamily="34" charset="0"/>
                <a:ea typeface="Calibri" panose="020F0502020204030204" pitchFamily="34" charset="0"/>
              </a:rPr>
              <a:t>You simply scan the app as you walk in the store, grab your stuff, and leave.</a:t>
            </a:r>
          </a:p>
          <a:p>
            <a:pPr marL="0"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3200" dirty="0">
                <a:effectLst/>
                <a:latin typeface="Calibri" panose="020F0502020204030204" pitchFamily="34" charset="0"/>
                <a:ea typeface="Calibri" panose="020F0502020204030204" pitchFamily="34" charset="0"/>
              </a:rPr>
              <a:t>No lines, no awkward conversations, no ringing up items.  You go into the store to accomplish your goal of picking up some food and leave. </a:t>
            </a:r>
          </a:p>
          <a:p>
            <a:endParaRPr lang="en-US" dirty="0"/>
          </a:p>
        </p:txBody>
      </p:sp>
    </p:spTree>
    <p:extLst>
      <p:ext uri="{BB962C8B-B14F-4D97-AF65-F5344CB8AC3E}">
        <p14:creationId xmlns:p14="http://schemas.microsoft.com/office/powerpoint/2010/main" val="179084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6BFC-BA93-464F-9EB8-31FAAFFDE966}"/>
              </a:ext>
            </a:extLst>
          </p:cNvPr>
          <p:cNvSpPr>
            <a:spLocks noGrp="1"/>
          </p:cNvSpPr>
          <p:nvPr>
            <p:ph type="title"/>
          </p:nvPr>
        </p:nvSpPr>
        <p:spPr>
          <a:xfrm>
            <a:off x="459761" y="655223"/>
            <a:ext cx="5258459" cy="769441"/>
          </a:xfrm>
        </p:spPr>
        <p:txBody>
          <a:bodyPr/>
          <a:lstStyle/>
          <a:p>
            <a:r>
              <a:rPr lang="en-US" dirty="0"/>
              <a:t>We Have a Theory…</a:t>
            </a:r>
          </a:p>
        </p:txBody>
      </p:sp>
      <p:sp>
        <p:nvSpPr>
          <p:cNvPr id="3" name="Content Placeholder 2">
            <a:extLst>
              <a:ext uri="{FF2B5EF4-FFF2-40B4-BE49-F238E27FC236}">
                <a16:creationId xmlns:a16="http://schemas.microsoft.com/office/drawing/2014/main" id="{7EC3BC28-4381-46E6-9B96-B92C0A46F471}"/>
              </a:ext>
            </a:extLst>
          </p:cNvPr>
          <p:cNvSpPr>
            <a:spLocks noGrp="1"/>
          </p:cNvSpPr>
          <p:nvPr>
            <p:ph idx="1"/>
          </p:nvPr>
        </p:nvSpPr>
        <p:spPr>
          <a:xfrm>
            <a:off x="607868" y="2048557"/>
            <a:ext cx="5488132" cy="3618148"/>
          </a:xfrm>
        </p:spPr>
        <p:txBody>
          <a:bodyPr/>
          <a:lstStyle/>
          <a:p>
            <a:r>
              <a:rPr lang="en-US" sz="4000" dirty="0"/>
              <a:t>What if our developer tools self reported important actions and we built governance around those events?</a:t>
            </a:r>
          </a:p>
          <a:p>
            <a:endParaRPr lang="en-US" dirty="0"/>
          </a:p>
        </p:txBody>
      </p:sp>
      <p:pic>
        <p:nvPicPr>
          <p:cNvPr id="4" name="Picture 3">
            <a:extLst>
              <a:ext uri="{FF2B5EF4-FFF2-40B4-BE49-F238E27FC236}">
                <a16:creationId xmlns:a16="http://schemas.microsoft.com/office/drawing/2014/main" id="{B95C4D52-E619-431C-84BB-D0132E99A87D}"/>
              </a:ext>
            </a:extLst>
          </p:cNvPr>
          <p:cNvPicPr>
            <a:picLocks noChangeAspect="1"/>
          </p:cNvPicPr>
          <p:nvPr/>
        </p:nvPicPr>
        <p:blipFill>
          <a:blip r:embed="rId2"/>
          <a:stretch>
            <a:fillRect/>
          </a:stretch>
        </p:blipFill>
        <p:spPr>
          <a:xfrm>
            <a:off x="6586960" y="445246"/>
            <a:ext cx="4433385"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00247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BFF1-73E5-44C3-AA20-16863A280F33}"/>
              </a:ext>
            </a:extLst>
          </p:cNvPr>
          <p:cNvSpPr>
            <a:spLocks noGrp="1"/>
          </p:cNvSpPr>
          <p:nvPr>
            <p:ph type="title"/>
          </p:nvPr>
        </p:nvSpPr>
        <p:spPr>
          <a:xfrm>
            <a:off x="434037" y="267723"/>
            <a:ext cx="10976264" cy="769441"/>
          </a:xfrm>
        </p:spPr>
        <p:txBody>
          <a:bodyPr/>
          <a:lstStyle/>
          <a:p>
            <a:r>
              <a:rPr lang="en-US" dirty="0"/>
              <a:t>Our Architectural Principles….</a:t>
            </a:r>
          </a:p>
        </p:txBody>
      </p:sp>
      <p:sp>
        <p:nvSpPr>
          <p:cNvPr id="3" name="Content Placeholder 2">
            <a:extLst>
              <a:ext uri="{FF2B5EF4-FFF2-40B4-BE49-F238E27FC236}">
                <a16:creationId xmlns:a16="http://schemas.microsoft.com/office/drawing/2014/main" id="{0AE647C7-48E5-4F62-A079-B0C05EC222DF}"/>
              </a:ext>
            </a:extLst>
          </p:cNvPr>
          <p:cNvSpPr>
            <a:spLocks noGrp="1"/>
          </p:cNvSpPr>
          <p:nvPr>
            <p:ph idx="1"/>
          </p:nvPr>
        </p:nvSpPr>
        <p:spPr>
          <a:xfrm>
            <a:off x="551079" y="1262895"/>
            <a:ext cx="10976264" cy="5225688"/>
          </a:xfrm>
        </p:spPr>
        <p:txBody>
          <a:bodyPr/>
          <a:lstStyle/>
          <a:p>
            <a:pPr marL="0" indent="0">
              <a:buNone/>
            </a:pPr>
            <a:r>
              <a:rPr lang="en-US" sz="3200" b="1" dirty="0"/>
              <a:t>Don’t Mind Us, We Are Just Listening In</a:t>
            </a:r>
          </a:p>
          <a:p>
            <a:pPr lvl="1"/>
            <a:r>
              <a:rPr lang="en-US" sz="2000" dirty="0"/>
              <a:t>Our Tools and Systems should self report when important Events happen, and people shouldn’t have to know it’s even happening.</a:t>
            </a:r>
          </a:p>
          <a:p>
            <a:pPr marL="0" indent="0">
              <a:buNone/>
            </a:pPr>
            <a:r>
              <a:rPr lang="en-US" sz="3200" b="1" dirty="0"/>
              <a:t>Social Distance Systems</a:t>
            </a:r>
          </a:p>
          <a:p>
            <a:pPr lvl="1"/>
            <a:r>
              <a:rPr lang="en-US" sz="2000" dirty="0"/>
              <a:t>Events should NOT be coupled to a process or system. Anyone can react to an event and we </a:t>
            </a:r>
            <a:r>
              <a:rPr lang="en-US" sz="1800" dirty="0"/>
              <a:t>shouldn’t care.</a:t>
            </a:r>
          </a:p>
          <a:p>
            <a:pPr marL="0" indent="0">
              <a:buNone/>
            </a:pPr>
            <a:r>
              <a:rPr lang="en-US" sz="3200" b="1" dirty="0"/>
              <a:t>You Can Run, But You Cannot Hide</a:t>
            </a:r>
          </a:p>
          <a:p>
            <a:pPr lvl="1"/>
            <a:r>
              <a:rPr lang="en-US" sz="2000" dirty="0"/>
              <a:t>Events should be tied a code change and be transparent for the life cycle of that code change.</a:t>
            </a:r>
          </a:p>
          <a:p>
            <a:pPr marL="0" indent="0">
              <a:buNone/>
            </a:pPr>
            <a:r>
              <a:rPr lang="en-US" sz="3200" b="1" dirty="0"/>
              <a:t>Go - Go Gadget</a:t>
            </a:r>
          </a:p>
          <a:p>
            <a:pPr lvl="1"/>
            <a:r>
              <a:rPr lang="en-US" sz="2000" dirty="0"/>
              <a:t>Our </a:t>
            </a:r>
            <a:r>
              <a:rPr lang="en-US" sz="2000" dirty="0" err="1"/>
              <a:t>Eventing</a:t>
            </a:r>
            <a:r>
              <a:rPr lang="en-US" sz="2000" dirty="0"/>
              <a:t> system should be scalable based on demand of our developer community.</a:t>
            </a:r>
          </a:p>
          <a:p>
            <a:pPr marL="0" indent="0">
              <a:buNone/>
            </a:pPr>
            <a:r>
              <a:rPr lang="en-US" sz="3200" b="1" dirty="0"/>
              <a:t>Robot Insurance</a:t>
            </a:r>
          </a:p>
          <a:p>
            <a:pPr lvl="1"/>
            <a:r>
              <a:rPr lang="en-US" sz="2000" dirty="0"/>
              <a:t>Eliminate any need for manual controls by providing API’s and CLI’s for scripting to mimic what a human might do.</a:t>
            </a:r>
          </a:p>
          <a:p>
            <a:endParaRPr lang="en-US" dirty="0"/>
          </a:p>
        </p:txBody>
      </p:sp>
    </p:spTree>
    <p:extLst>
      <p:ext uri="{BB962C8B-B14F-4D97-AF65-F5344CB8AC3E}">
        <p14:creationId xmlns:p14="http://schemas.microsoft.com/office/powerpoint/2010/main" val="12719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E93402-6101-4F81-8BF2-930F13A16DBD}"/>
              </a:ext>
            </a:extLst>
          </p:cNvPr>
          <p:cNvSpPr>
            <a:spLocks noGrp="1"/>
          </p:cNvSpPr>
          <p:nvPr>
            <p:ph type="title"/>
          </p:nvPr>
        </p:nvSpPr>
        <p:spPr>
          <a:xfrm>
            <a:off x="434037" y="267723"/>
            <a:ext cx="10976264" cy="769441"/>
          </a:xfrm>
        </p:spPr>
        <p:txBody>
          <a:bodyPr/>
          <a:lstStyle/>
          <a:p>
            <a:r>
              <a:rPr lang="en-US" dirty="0"/>
              <a:t>Let’s Make Everything an Event!</a:t>
            </a:r>
          </a:p>
        </p:txBody>
      </p:sp>
      <p:pic>
        <p:nvPicPr>
          <p:cNvPr id="8" name="Picture 7" descr="Diagram&#10;&#10;Description automatically generated">
            <a:extLst>
              <a:ext uri="{FF2B5EF4-FFF2-40B4-BE49-F238E27FC236}">
                <a16:creationId xmlns:a16="http://schemas.microsoft.com/office/drawing/2014/main" id="{9A41A847-0B45-4A95-A342-29099C50C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181" y="1515869"/>
            <a:ext cx="10361638" cy="4841040"/>
          </a:xfrm>
          <a:prstGeom prst="rect">
            <a:avLst/>
          </a:prstGeom>
        </p:spPr>
      </p:pic>
    </p:spTree>
    <p:extLst>
      <p:ext uri="{BB962C8B-B14F-4D97-AF65-F5344CB8AC3E}">
        <p14:creationId xmlns:p14="http://schemas.microsoft.com/office/powerpoint/2010/main" val="58548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F8649-241A-4493-A8AC-DDA8D79706F8}"/>
              </a:ext>
            </a:extLst>
          </p:cNvPr>
          <p:cNvSpPr>
            <a:spLocks noGrp="1"/>
          </p:cNvSpPr>
          <p:nvPr>
            <p:ph type="title"/>
          </p:nvPr>
        </p:nvSpPr>
        <p:spPr>
          <a:xfrm>
            <a:off x="448667" y="728580"/>
            <a:ext cx="10976264" cy="769441"/>
          </a:xfrm>
        </p:spPr>
        <p:txBody>
          <a:bodyPr/>
          <a:lstStyle/>
          <a:p>
            <a:r>
              <a:rPr lang="en-US" dirty="0"/>
              <a:t>Our Shopping Cart is Now Full</a:t>
            </a:r>
          </a:p>
        </p:txBody>
      </p:sp>
      <p:sp>
        <p:nvSpPr>
          <p:cNvPr id="4" name="Content Placeholder 2">
            <a:extLst>
              <a:ext uri="{FF2B5EF4-FFF2-40B4-BE49-F238E27FC236}">
                <a16:creationId xmlns:a16="http://schemas.microsoft.com/office/drawing/2014/main" id="{B9E0C65E-FF19-4A37-8DD1-CFFE314EA788}"/>
              </a:ext>
            </a:extLst>
          </p:cNvPr>
          <p:cNvSpPr>
            <a:spLocks noGrp="1"/>
          </p:cNvSpPr>
          <p:nvPr>
            <p:ph idx="1"/>
          </p:nvPr>
        </p:nvSpPr>
        <p:spPr>
          <a:xfrm>
            <a:off x="1127392" y="1745779"/>
            <a:ext cx="9486963" cy="4383641"/>
          </a:xfrm>
        </p:spPr>
        <p:txBody>
          <a:bodyPr>
            <a:normAutofit fontScale="55000" lnSpcReduction="20000"/>
          </a:bodyPr>
          <a:lstStyle/>
          <a:p>
            <a:pPr>
              <a:lnSpc>
                <a:spcPct val="120000"/>
              </a:lnSpc>
            </a:pPr>
            <a:r>
              <a:rPr lang="en-US" sz="6700" b="1" dirty="0" err="1"/>
              <a:t>GitOps</a:t>
            </a:r>
            <a:r>
              <a:rPr lang="en-US" sz="6700" b="1" dirty="0"/>
              <a:t> </a:t>
            </a:r>
          </a:p>
          <a:p>
            <a:pPr lvl="1">
              <a:lnSpc>
                <a:spcPct val="120000"/>
              </a:lnSpc>
            </a:pPr>
            <a:r>
              <a:rPr lang="en-US" sz="5100" dirty="0"/>
              <a:t>Foundation for automating change</a:t>
            </a:r>
          </a:p>
          <a:p>
            <a:pPr>
              <a:lnSpc>
                <a:spcPct val="120000"/>
              </a:lnSpc>
            </a:pPr>
            <a:r>
              <a:rPr lang="en-US" sz="6700" b="1" dirty="0"/>
              <a:t>EOT Repository</a:t>
            </a:r>
          </a:p>
          <a:p>
            <a:pPr lvl="1">
              <a:lnSpc>
                <a:spcPct val="120000"/>
              </a:lnSpc>
            </a:pPr>
            <a:r>
              <a:rPr lang="en-US" sz="5100" dirty="0"/>
              <a:t>Object Storage Based Repo for Test Artifacts</a:t>
            </a:r>
          </a:p>
          <a:p>
            <a:pPr>
              <a:lnSpc>
                <a:spcPct val="120000"/>
              </a:lnSpc>
            </a:pPr>
            <a:r>
              <a:rPr lang="en-US" sz="6700" b="1" dirty="0"/>
              <a:t>DevOps </a:t>
            </a:r>
            <a:r>
              <a:rPr lang="en-US" sz="6700" b="1" dirty="0" err="1"/>
              <a:t>Eventing</a:t>
            </a:r>
            <a:endParaRPr lang="en-US" sz="6700" b="1" dirty="0"/>
          </a:p>
          <a:p>
            <a:pPr lvl="1">
              <a:lnSpc>
                <a:spcPct val="120000"/>
              </a:lnSpc>
            </a:pPr>
            <a:r>
              <a:rPr lang="en-US" sz="5100" dirty="0"/>
              <a:t>Pub/Sub </a:t>
            </a:r>
            <a:r>
              <a:rPr lang="en-US" sz="5100" dirty="0" err="1"/>
              <a:t>Eventing</a:t>
            </a:r>
            <a:r>
              <a:rPr lang="en-US" sz="5100" dirty="0"/>
              <a:t> Framework</a:t>
            </a:r>
          </a:p>
          <a:p>
            <a:pPr>
              <a:lnSpc>
                <a:spcPct val="120000"/>
              </a:lnSpc>
            </a:pPr>
            <a:r>
              <a:rPr lang="en-US" sz="6700" b="1" dirty="0"/>
              <a:t>Events</a:t>
            </a:r>
          </a:p>
          <a:p>
            <a:pPr lvl="1">
              <a:lnSpc>
                <a:spcPct val="120000"/>
              </a:lnSpc>
            </a:pPr>
            <a:r>
              <a:rPr lang="en-US" sz="5100" dirty="0"/>
              <a:t>Webhooks or CLI’s around our Developer/Pipeline Tools</a:t>
            </a:r>
          </a:p>
          <a:p>
            <a:pPr lvl="1"/>
            <a:endParaRPr lang="en-US" dirty="0"/>
          </a:p>
        </p:txBody>
      </p:sp>
    </p:spTree>
    <p:extLst>
      <p:ext uri="{BB962C8B-B14F-4D97-AF65-F5344CB8AC3E}">
        <p14:creationId xmlns:p14="http://schemas.microsoft.com/office/powerpoint/2010/main" val="317405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86DB-9C4F-4197-9E75-043714A9A4B3}"/>
              </a:ext>
            </a:extLst>
          </p:cNvPr>
          <p:cNvSpPr>
            <a:spLocks noGrp="1"/>
          </p:cNvSpPr>
          <p:nvPr>
            <p:ph type="title"/>
          </p:nvPr>
        </p:nvSpPr>
        <p:spPr>
          <a:xfrm>
            <a:off x="607868" y="787920"/>
            <a:ext cx="10976264" cy="769441"/>
          </a:xfrm>
        </p:spPr>
        <p:txBody>
          <a:bodyPr/>
          <a:lstStyle/>
          <a:p>
            <a:r>
              <a:rPr lang="en-US" dirty="0"/>
              <a:t>Test Our Theory</a:t>
            </a:r>
          </a:p>
        </p:txBody>
      </p:sp>
      <p:sp>
        <p:nvSpPr>
          <p:cNvPr id="3" name="Content Placeholder 2">
            <a:extLst>
              <a:ext uri="{FF2B5EF4-FFF2-40B4-BE49-F238E27FC236}">
                <a16:creationId xmlns:a16="http://schemas.microsoft.com/office/drawing/2014/main" id="{D0802C80-8CA6-4326-B606-619CBEB4F9D2}"/>
              </a:ext>
            </a:extLst>
          </p:cNvPr>
          <p:cNvSpPr>
            <a:spLocks noGrp="1"/>
          </p:cNvSpPr>
          <p:nvPr>
            <p:ph idx="1"/>
          </p:nvPr>
        </p:nvSpPr>
        <p:spPr>
          <a:xfrm>
            <a:off x="607868" y="2244060"/>
            <a:ext cx="10976264" cy="707886"/>
          </a:xfrm>
        </p:spPr>
        <p:txBody>
          <a:bodyPr/>
          <a:lstStyle/>
          <a:p>
            <a:r>
              <a:rPr lang="en-US" dirty="0"/>
              <a:t>Who is Running Scans Before Production?</a:t>
            </a:r>
          </a:p>
        </p:txBody>
      </p:sp>
    </p:spTree>
    <p:extLst>
      <p:ext uri="{BB962C8B-B14F-4D97-AF65-F5344CB8AC3E}">
        <p14:creationId xmlns:p14="http://schemas.microsoft.com/office/powerpoint/2010/main" val="3783840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D59B-93FE-40B5-9A69-21F99CA29212}"/>
              </a:ext>
            </a:extLst>
          </p:cNvPr>
          <p:cNvSpPr>
            <a:spLocks noGrp="1"/>
          </p:cNvSpPr>
          <p:nvPr>
            <p:ph type="title"/>
          </p:nvPr>
        </p:nvSpPr>
        <p:spPr>
          <a:xfrm>
            <a:off x="607868" y="465233"/>
            <a:ext cx="7680254" cy="769441"/>
          </a:xfrm>
        </p:spPr>
        <p:txBody>
          <a:bodyPr/>
          <a:lstStyle/>
          <a:p>
            <a:r>
              <a:rPr lang="en-US" dirty="0"/>
              <a:t>What Does the Future Hold?</a:t>
            </a:r>
          </a:p>
        </p:txBody>
      </p:sp>
      <p:sp>
        <p:nvSpPr>
          <p:cNvPr id="3" name="Content Placeholder 2">
            <a:extLst>
              <a:ext uri="{FF2B5EF4-FFF2-40B4-BE49-F238E27FC236}">
                <a16:creationId xmlns:a16="http://schemas.microsoft.com/office/drawing/2014/main" id="{8A3A777F-5B6C-44CB-8E9C-6337BDD5A996}"/>
              </a:ext>
            </a:extLst>
          </p:cNvPr>
          <p:cNvSpPr>
            <a:spLocks noGrp="1"/>
          </p:cNvSpPr>
          <p:nvPr>
            <p:ph idx="1"/>
          </p:nvPr>
        </p:nvSpPr>
        <p:spPr>
          <a:xfrm>
            <a:off x="556661" y="1731067"/>
            <a:ext cx="10976264" cy="3327578"/>
          </a:xfrm>
        </p:spPr>
        <p:txBody>
          <a:bodyPr/>
          <a:lstStyle/>
          <a:p>
            <a:pPr marL="571500" indent="-571500">
              <a:lnSpc>
                <a:spcPct val="150000"/>
              </a:lnSpc>
              <a:buFont typeface="Arial" panose="020B0604020202020204" pitchFamily="34" charset="0"/>
              <a:buChar char="•"/>
            </a:pPr>
            <a:r>
              <a:rPr lang="en-US" sz="3600" dirty="0"/>
              <a:t>Transparency of Changes in an Environment</a:t>
            </a:r>
          </a:p>
          <a:p>
            <a:pPr marL="571500" indent="-571500">
              <a:lnSpc>
                <a:spcPct val="150000"/>
              </a:lnSpc>
              <a:buFont typeface="Arial" panose="020B0604020202020204" pitchFamily="34" charset="0"/>
              <a:buChar char="•"/>
            </a:pPr>
            <a:r>
              <a:rPr lang="en-US" sz="3600" dirty="0"/>
              <a:t>Automated Governance of the SDLC</a:t>
            </a:r>
          </a:p>
          <a:p>
            <a:pPr marL="571500" indent="-571500">
              <a:lnSpc>
                <a:spcPct val="150000"/>
              </a:lnSpc>
              <a:buFont typeface="Arial" panose="020B0604020202020204" pitchFamily="34" charset="0"/>
              <a:buChar char="•"/>
            </a:pPr>
            <a:r>
              <a:rPr lang="en-US" sz="3600" dirty="0"/>
              <a:t>Analysis of Code Changes in almost real time</a:t>
            </a:r>
          </a:p>
          <a:p>
            <a:pPr marL="571500" indent="-571500">
              <a:lnSpc>
                <a:spcPct val="150000"/>
              </a:lnSpc>
              <a:buFont typeface="Arial" panose="020B0604020202020204" pitchFamily="34" charset="0"/>
              <a:buChar char="•"/>
            </a:pPr>
            <a:r>
              <a:rPr lang="en-US" sz="3600" dirty="0"/>
              <a:t>Analytics for Quality of Change</a:t>
            </a:r>
          </a:p>
        </p:txBody>
      </p:sp>
    </p:spTree>
    <p:extLst>
      <p:ext uri="{BB962C8B-B14F-4D97-AF65-F5344CB8AC3E}">
        <p14:creationId xmlns:p14="http://schemas.microsoft.com/office/powerpoint/2010/main" val="2570629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8519" y="1424337"/>
            <a:ext cx="9837871" cy="830997"/>
          </a:xfrm>
        </p:spPr>
        <p:txBody>
          <a:bodyPr/>
          <a:lstStyle/>
          <a:p>
            <a:r>
              <a:rPr lang="en-US" dirty="0"/>
              <a:t>Thank you.</a:t>
            </a:r>
          </a:p>
        </p:txBody>
      </p:sp>
      <p:sp>
        <p:nvSpPr>
          <p:cNvPr id="4" name="Rectangle 3"/>
          <p:cNvSpPr/>
          <p:nvPr/>
        </p:nvSpPr>
        <p:spPr>
          <a:xfrm>
            <a:off x="870122" y="2814119"/>
            <a:ext cx="6742408" cy="10333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latin typeface="Tahoma" panose="020B0604030504040204" pitchFamily="34" charset="0"/>
                <a:ea typeface="Tahoma" panose="020B0604030504040204" pitchFamily="34" charset="0"/>
                <a:cs typeface="Tahoma" panose="020B0604030504040204" pitchFamily="34" charset="0"/>
              </a:rPr>
              <a:t>Ryan @ </a:t>
            </a:r>
          </a:p>
          <a:p>
            <a:r>
              <a:rPr lang="en-US" sz="2400" b="1" dirty="0">
                <a:latin typeface="Tahoma" panose="020B0604030504040204" pitchFamily="34" charset="0"/>
                <a:ea typeface="Tahoma" panose="020B0604030504040204" pitchFamily="34" charset="0"/>
                <a:cs typeface="Tahoma" panose="020B0604030504040204" pitchFamily="34" charset="0"/>
              </a:rPr>
              <a:t>ryan.chambers.rse9@statefarm.com</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870122" y="4502131"/>
            <a:ext cx="5764508" cy="81366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latin typeface="Tahoma" panose="020B0604030504040204" pitchFamily="34" charset="0"/>
                <a:ea typeface="Tahoma" panose="020B0604030504040204" pitchFamily="34" charset="0"/>
                <a:cs typeface="Tahoma" panose="020B0604030504040204" pitchFamily="34" charset="0"/>
              </a:rPr>
              <a:t>Jeremy  @ jeremy.castle.lvh0@statefarm.com</a:t>
            </a:r>
          </a:p>
        </p:txBody>
      </p:sp>
    </p:spTree>
    <p:extLst>
      <p:ext uri="{BB962C8B-B14F-4D97-AF65-F5344CB8AC3E}">
        <p14:creationId xmlns:p14="http://schemas.microsoft.com/office/powerpoint/2010/main" val="344930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692" y="1588576"/>
            <a:ext cx="3332135" cy="8136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609601" y="2883295"/>
            <a:ext cx="8332921" cy="830997"/>
          </a:xfrm>
          <a:prstGeom prst="rect">
            <a:avLst/>
          </a:prstGeom>
        </p:spPr>
        <p:txBody>
          <a:bodyPr vert="horz" wrap="square" lIns="91440" tIns="45720" rIns="91440" bIns="45720" rtlCol="0" anchor="t" anchorCtr="0">
            <a:spAutoFit/>
          </a:bodyPr>
          <a:lstStyle>
            <a:lvl1pPr algn="l" defTabSz="609585" rtl="0" eaLnBrk="1" latinLnBrk="0" hangingPunct="1">
              <a:spcBef>
                <a:spcPct val="0"/>
              </a:spcBef>
              <a:buNone/>
              <a:defRPr sz="4800" b="1" kern="1200">
                <a:solidFill>
                  <a:schemeClr val="bg1"/>
                </a:solidFill>
                <a:latin typeface="SF News Gothic" panose="00000500000000000000" pitchFamily="50" charset="0"/>
                <a:ea typeface="+mj-ea"/>
                <a:cs typeface="Arial" pitchFamily="34" charset="0"/>
              </a:defRPr>
            </a:lvl1pPr>
          </a:lstStyle>
          <a:p>
            <a:r>
              <a:rPr lang="en-US"/>
              <a:t>Here to help life go right.</a:t>
            </a:r>
            <a:r>
              <a:rPr lang="en-US" sz="2400" baseline="100000"/>
              <a:t>®</a:t>
            </a:r>
            <a:endParaRPr lang="en-US" sz="2400" baseline="100000" dirty="0"/>
          </a:p>
        </p:txBody>
      </p:sp>
    </p:spTree>
    <p:extLst>
      <p:ext uri="{BB962C8B-B14F-4D97-AF65-F5344CB8AC3E}">
        <p14:creationId xmlns:p14="http://schemas.microsoft.com/office/powerpoint/2010/main" val="108812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368" y="981885"/>
            <a:ext cx="3590317" cy="3154166"/>
          </a:xfrm>
          <a:noFill/>
          <a:ln w="57150">
            <a:noFill/>
          </a:ln>
        </p:spPr>
        <p:txBody>
          <a:bodyPr>
            <a:normAutofit fontScale="90000"/>
          </a:bodyPr>
          <a:lstStyle/>
          <a:p>
            <a:pPr marL="457200"/>
            <a:r>
              <a:rPr lang="en-US" dirty="0">
                <a:latin typeface="Segoe UI Black" panose="020B0A02040204020203" pitchFamily="34" charset="0"/>
                <a:ea typeface="Segoe UI Black" panose="020B0A02040204020203" pitchFamily="34" charset="0"/>
              </a:rPr>
              <a:t>State Farm: </a:t>
            </a:r>
            <a:br>
              <a:rPr lang="en-US" dirty="0">
                <a:latin typeface="Segoe UI Black" panose="020B0A02040204020203" pitchFamily="34" charset="0"/>
                <a:ea typeface="Segoe UI Black" panose="020B0A02040204020203" pitchFamily="34" charset="0"/>
              </a:rPr>
            </a:br>
            <a:r>
              <a:rPr lang="en-US" dirty="0">
                <a:latin typeface="Segoe UI Black" panose="020B0A02040204020203" pitchFamily="34" charset="0"/>
                <a:ea typeface="Segoe UI Black" panose="020B0A02040204020203" pitchFamily="34" charset="0"/>
              </a:rPr>
              <a:t>Numbers </a:t>
            </a:r>
            <a:br>
              <a:rPr lang="en-US" dirty="0">
                <a:latin typeface="Segoe UI Black" panose="020B0A02040204020203" pitchFamily="34" charset="0"/>
                <a:ea typeface="Segoe UI Black" panose="020B0A02040204020203" pitchFamily="34" charset="0"/>
              </a:rPr>
            </a:br>
            <a:r>
              <a:rPr lang="en-US" dirty="0">
                <a:latin typeface="Segoe UI Black" panose="020B0A02040204020203" pitchFamily="34" charset="0"/>
                <a:ea typeface="Segoe UI Black" panose="020B0A02040204020203" pitchFamily="34" charset="0"/>
              </a:rPr>
              <a:t>Behind </a:t>
            </a:r>
            <a:br>
              <a:rPr lang="en-US" dirty="0">
                <a:latin typeface="Segoe UI Black" panose="020B0A02040204020203" pitchFamily="34" charset="0"/>
                <a:ea typeface="Segoe UI Black" panose="020B0A02040204020203" pitchFamily="34" charset="0"/>
              </a:rPr>
            </a:br>
            <a:r>
              <a:rPr lang="en-US" dirty="0">
                <a:latin typeface="Segoe UI Black" panose="020B0A02040204020203" pitchFamily="34" charset="0"/>
                <a:ea typeface="Segoe UI Black" panose="020B0A02040204020203" pitchFamily="34" charset="0"/>
              </a:rPr>
              <a:t>the </a:t>
            </a:r>
            <a:br>
              <a:rPr lang="en-US" dirty="0">
                <a:latin typeface="Segoe UI Black" panose="020B0A02040204020203" pitchFamily="34" charset="0"/>
                <a:ea typeface="Segoe UI Black" panose="020B0A02040204020203" pitchFamily="34" charset="0"/>
              </a:rPr>
            </a:br>
            <a:r>
              <a:rPr lang="en-US" dirty="0">
                <a:latin typeface="Segoe UI Black" panose="020B0A02040204020203" pitchFamily="34" charset="0"/>
                <a:ea typeface="Segoe UI Black" panose="020B0A02040204020203" pitchFamily="34" charset="0"/>
              </a:rPr>
              <a:t>Neighbors</a:t>
            </a:r>
            <a:endParaRPr lang="en-US" dirty="0"/>
          </a:p>
        </p:txBody>
      </p:sp>
      <p:sp>
        <p:nvSpPr>
          <p:cNvPr id="8" name="Rectangle 7">
            <a:extLst>
              <a:ext uri="{FF2B5EF4-FFF2-40B4-BE49-F238E27FC236}">
                <a16:creationId xmlns:a16="http://schemas.microsoft.com/office/drawing/2014/main" id="{4E6083AC-9AB8-470E-9580-654395EDF8E6}"/>
              </a:ext>
            </a:extLst>
          </p:cNvPr>
          <p:cNvSpPr/>
          <p:nvPr/>
        </p:nvSpPr>
        <p:spPr>
          <a:xfrm>
            <a:off x="13634" y="5170167"/>
            <a:ext cx="12178366" cy="169009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AE7723-7809-48C5-B90C-24FFB8CF8512}"/>
              </a:ext>
            </a:extLst>
          </p:cNvPr>
          <p:cNvPicPr>
            <a:picLocks noChangeAspect="1"/>
          </p:cNvPicPr>
          <p:nvPr/>
        </p:nvPicPr>
        <p:blipFill>
          <a:blip r:embed="rId3"/>
          <a:stretch>
            <a:fillRect/>
          </a:stretch>
        </p:blipFill>
        <p:spPr>
          <a:xfrm>
            <a:off x="161518" y="5539769"/>
            <a:ext cx="3512686" cy="817936"/>
          </a:xfrm>
          <a:prstGeom prst="rect">
            <a:avLst/>
          </a:prstGeom>
        </p:spPr>
      </p:pic>
      <p:pic>
        <p:nvPicPr>
          <p:cNvPr id="5" name="Picture 4">
            <a:extLst>
              <a:ext uri="{FF2B5EF4-FFF2-40B4-BE49-F238E27FC236}">
                <a16:creationId xmlns:a16="http://schemas.microsoft.com/office/drawing/2014/main" id="{8F3FFF8C-7E65-4D5C-8EC7-877EC2B17DEF}"/>
              </a:ext>
            </a:extLst>
          </p:cNvPr>
          <p:cNvPicPr>
            <a:picLocks noChangeAspect="1"/>
          </p:cNvPicPr>
          <p:nvPr/>
        </p:nvPicPr>
        <p:blipFill>
          <a:blip r:embed="rId4"/>
          <a:stretch>
            <a:fillRect/>
          </a:stretch>
        </p:blipFill>
        <p:spPr>
          <a:xfrm>
            <a:off x="3920197" y="5539769"/>
            <a:ext cx="3842534" cy="817936"/>
          </a:xfrm>
          <a:prstGeom prst="rect">
            <a:avLst/>
          </a:prstGeom>
        </p:spPr>
      </p:pic>
      <p:pic>
        <p:nvPicPr>
          <p:cNvPr id="6" name="Picture 5">
            <a:extLst>
              <a:ext uri="{FF2B5EF4-FFF2-40B4-BE49-F238E27FC236}">
                <a16:creationId xmlns:a16="http://schemas.microsoft.com/office/drawing/2014/main" id="{9138CA85-58DF-4B0A-9325-F14F2C6783CF}"/>
              </a:ext>
            </a:extLst>
          </p:cNvPr>
          <p:cNvPicPr>
            <a:picLocks noChangeAspect="1"/>
          </p:cNvPicPr>
          <p:nvPr/>
        </p:nvPicPr>
        <p:blipFill>
          <a:blip r:embed="rId5"/>
          <a:stretch>
            <a:fillRect/>
          </a:stretch>
        </p:blipFill>
        <p:spPr>
          <a:xfrm>
            <a:off x="8013844" y="5578764"/>
            <a:ext cx="4051508" cy="1130358"/>
          </a:xfrm>
          <a:prstGeom prst="rect">
            <a:avLst/>
          </a:prstGeom>
        </p:spPr>
      </p:pic>
      <p:pic>
        <p:nvPicPr>
          <p:cNvPr id="9" name="Picture 8">
            <a:extLst>
              <a:ext uri="{FF2B5EF4-FFF2-40B4-BE49-F238E27FC236}">
                <a16:creationId xmlns:a16="http://schemas.microsoft.com/office/drawing/2014/main" id="{F42508A5-6D70-4FB2-8E9B-B4BD3390AD76}"/>
              </a:ext>
            </a:extLst>
          </p:cNvPr>
          <p:cNvPicPr>
            <a:picLocks noChangeAspect="1"/>
          </p:cNvPicPr>
          <p:nvPr/>
        </p:nvPicPr>
        <p:blipFill>
          <a:blip r:embed="rId6"/>
          <a:stretch>
            <a:fillRect/>
          </a:stretch>
        </p:blipFill>
        <p:spPr>
          <a:xfrm>
            <a:off x="3357990" y="22763"/>
            <a:ext cx="8784801" cy="2330019"/>
          </a:xfrm>
          <a:prstGeom prst="rect">
            <a:avLst/>
          </a:prstGeom>
        </p:spPr>
      </p:pic>
      <p:pic>
        <p:nvPicPr>
          <p:cNvPr id="11" name="Picture 10">
            <a:extLst>
              <a:ext uri="{FF2B5EF4-FFF2-40B4-BE49-F238E27FC236}">
                <a16:creationId xmlns:a16="http://schemas.microsoft.com/office/drawing/2014/main" id="{3BA77B27-9DF1-4F65-B02C-704D20241E44}"/>
              </a:ext>
            </a:extLst>
          </p:cNvPr>
          <p:cNvPicPr>
            <a:picLocks noChangeAspect="1"/>
          </p:cNvPicPr>
          <p:nvPr/>
        </p:nvPicPr>
        <p:blipFill>
          <a:blip r:embed="rId7"/>
          <a:stretch>
            <a:fillRect/>
          </a:stretch>
        </p:blipFill>
        <p:spPr>
          <a:xfrm>
            <a:off x="3370330" y="2745922"/>
            <a:ext cx="8784802" cy="2402136"/>
          </a:xfrm>
          <a:prstGeom prst="rect">
            <a:avLst/>
          </a:prstGeom>
        </p:spPr>
      </p:pic>
    </p:spTree>
    <p:extLst>
      <p:ext uri="{BB962C8B-B14F-4D97-AF65-F5344CB8AC3E}">
        <p14:creationId xmlns:p14="http://schemas.microsoft.com/office/powerpoint/2010/main" val="160850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861618" cy="6858000"/>
          </a:xfrm>
          <a:ln w="57150">
            <a:noFill/>
          </a:ln>
        </p:spPr>
        <p:txBody>
          <a:bodyPr>
            <a:normAutofit fontScale="90000"/>
          </a:bodyPr>
          <a:lstStyle/>
          <a:p>
            <a:pPr algn="ct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latin typeface="Segoe UI Black" panose="020B0A02040204020203" pitchFamily="34" charset="0"/>
                <a:ea typeface="Segoe UI Black" panose="020B0A02040204020203" pitchFamily="34" charset="0"/>
              </a:rPr>
              <a:t>State Farm: </a:t>
            </a:r>
            <a:br>
              <a:rPr lang="en-US" dirty="0">
                <a:latin typeface="Segoe UI Black" panose="020B0A02040204020203" pitchFamily="34" charset="0"/>
                <a:ea typeface="Segoe UI Black" panose="020B0A02040204020203" pitchFamily="34" charset="0"/>
              </a:rPr>
            </a:br>
            <a:r>
              <a:rPr lang="en-US" dirty="0">
                <a:latin typeface="Segoe UI Black" panose="020B0A02040204020203" pitchFamily="34" charset="0"/>
                <a:ea typeface="Segoe UI Black" panose="020B0A02040204020203" pitchFamily="34" charset="0"/>
              </a:rPr>
              <a:t>Enterprise Technology</a:t>
            </a:r>
            <a:br>
              <a:rPr lang="en-US" dirty="0"/>
            </a:br>
            <a:br>
              <a:rPr lang="en-US" dirty="0"/>
            </a:br>
            <a:br>
              <a:rPr lang="en-US" dirty="0"/>
            </a:br>
            <a:br>
              <a:rPr lang="en-US" dirty="0"/>
            </a:br>
            <a:br>
              <a:rPr lang="en-US" dirty="0"/>
            </a:br>
            <a:br>
              <a:rPr lang="en-US" dirty="0"/>
            </a:br>
            <a:endParaRPr lang="en-US" dirty="0"/>
          </a:p>
        </p:txBody>
      </p:sp>
      <p:sp>
        <p:nvSpPr>
          <p:cNvPr id="11" name="Rectangle 10">
            <a:extLst>
              <a:ext uri="{FF2B5EF4-FFF2-40B4-BE49-F238E27FC236}">
                <a16:creationId xmlns:a16="http://schemas.microsoft.com/office/drawing/2014/main" id="{366DC7B4-F7BF-4246-9119-DAACF70C238D}"/>
              </a:ext>
            </a:extLst>
          </p:cNvPr>
          <p:cNvSpPr/>
          <p:nvPr/>
        </p:nvSpPr>
        <p:spPr>
          <a:xfrm>
            <a:off x="7260162" y="3360120"/>
            <a:ext cx="3022729" cy="830997"/>
          </a:xfrm>
          <a:prstGeom prst="rect">
            <a:avLst/>
          </a:prstGeom>
        </p:spPr>
        <p:txBody>
          <a:bodyPr wrap="square">
            <a:spAutoFit/>
          </a:bodyPr>
          <a:lstStyle/>
          <a:p>
            <a:pPr algn="ctr">
              <a:spcBef>
                <a:spcPts val="1200"/>
              </a:spcBef>
            </a:pPr>
            <a:r>
              <a:rPr lang="en-US" sz="2800" b="1" spc="-100" dirty="0"/>
              <a:t>100’s</a:t>
            </a:r>
            <a:r>
              <a:rPr lang="en-US" sz="2800" spc="-100" dirty="0"/>
              <a:t> of Technologies </a:t>
            </a:r>
            <a:br>
              <a:rPr lang="en-US" sz="2800" spc="-100" dirty="0"/>
            </a:br>
            <a:r>
              <a:rPr lang="en-US" sz="2000" spc="-100" dirty="0"/>
              <a:t>from Java to Mainframe</a:t>
            </a:r>
          </a:p>
        </p:txBody>
      </p:sp>
      <p:sp>
        <p:nvSpPr>
          <p:cNvPr id="10" name="Rectangle 9">
            <a:extLst>
              <a:ext uri="{FF2B5EF4-FFF2-40B4-BE49-F238E27FC236}">
                <a16:creationId xmlns:a16="http://schemas.microsoft.com/office/drawing/2014/main" id="{366DC7B4-F7BF-4246-9119-DAACF70C238D}"/>
              </a:ext>
            </a:extLst>
          </p:cNvPr>
          <p:cNvSpPr/>
          <p:nvPr/>
        </p:nvSpPr>
        <p:spPr>
          <a:xfrm>
            <a:off x="5997268" y="1703716"/>
            <a:ext cx="1547499" cy="954107"/>
          </a:xfrm>
          <a:prstGeom prst="rect">
            <a:avLst/>
          </a:prstGeom>
        </p:spPr>
        <p:txBody>
          <a:bodyPr wrap="square">
            <a:spAutoFit/>
          </a:bodyPr>
          <a:lstStyle/>
          <a:p>
            <a:pPr lvl="0" algn="ctr">
              <a:spcBef>
                <a:spcPts val="1200"/>
              </a:spcBef>
            </a:pPr>
            <a:r>
              <a:rPr lang="en-US" sz="3600" b="1" dirty="0"/>
              <a:t>7000</a:t>
            </a:r>
            <a:r>
              <a:rPr lang="en-US" sz="3600" dirty="0"/>
              <a:t> </a:t>
            </a:r>
            <a:br>
              <a:rPr lang="en-US" sz="3600" dirty="0"/>
            </a:br>
            <a:r>
              <a:rPr lang="en-US" sz="2000" dirty="0"/>
              <a:t>employees</a:t>
            </a:r>
          </a:p>
        </p:txBody>
      </p:sp>
      <p:sp>
        <p:nvSpPr>
          <p:cNvPr id="12" name="Rectangle 11">
            <a:extLst>
              <a:ext uri="{FF2B5EF4-FFF2-40B4-BE49-F238E27FC236}">
                <a16:creationId xmlns:a16="http://schemas.microsoft.com/office/drawing/2014/main" id="{366DC7B4-F7BF-4246-9119-DAACF70C238D}"/>
              </a:ext>
            </a:extLst>
          </p:cNvPr>
          <p:cNvSpPr/>
          <p:nvPr/>
        </p:nvSpPr>
        <p:spPr>
          <a:xfrm>
            <a:off x="4891084" y="4352283"/>
            <a:ext cx="1986260" cy="954107"/>
          </a:xfrm>
          <a:prstGeom prst="rect">
            <a:avLst/>
          </a:prstGeom>
        </p:spPr>
        <p:txBody>
          <a:bodyPr wrap="square">
            <a:spAutoFit/>
          </a:bodyPr>
          <a:lstStyle/>
          <a:p>
            <a:pPr algn="ctr">
              <a:spcBef>
                <a:spcPts val="1200"/>
              </a:spcBef>
            </a:pPr>
            <a:r>
              <a:rPr lang="en-US" sz="3600" b="1" dirty="0"/>
              <a:t>2000+</a:t>
            </a:r>
            <a:r>
              <a:rPr lang="en-US" sz="3600" dirty="0"/>
              <a:t> </a:t>
            </a:r>
            <a:br>
              <a:rPr lang="en-US" sz="3600" dirty="0"/>
            </a:br>
            <a:r>
              <a:rPr lang="en-US" sz="2000" dirty="0"/>
              <a:t>Web Applications</a:t>
            </a:r>
          </a:p>
        </p:txBody>
      </p:sp>
      <p:sp>
        <p:nvSpPr>
          <p:cNvPr id="14" name="Rectangle 13">
            <a:extLst>
              <a:ext uri="{FF2B5EF4-FFF2-40B4-BE49-F238E27FC236}">
                <a16:creationId xmlns:a16="http://schemas.microsoft.com/office/drawing/2014/main" id="{366DC7B4-F7BF-4246-9119-DAACF70C238D}"/>
              </a:ext>
            </a:extLst>
          </p:cNvPr>
          <p:cNvSpPr/>
          <p:nvPr/>
        </p:nvSpPr>
        <p:spPr>
          <a:xfrm>
            <a:off x="10139223" y="4044506"/>
            <a:ext cx="1836639" cy="1261884"/>
          </a:xfrm>
          <a:prstGeom prst="rect">
            <a:avLst/>
          </a:prstGeom>
        </p:spPr>
        <p:txBody>
          <a:bodyPr wrap="square">
            <a:spAutoFit/>
          </a:bodyPr>
          <a:lstStyle/>
          <a:p>
            <a:pPr algn="ctr">
              <a:spcBef>
                <a:spcPts val="1200"/>
              </a:spcBef>
            </a:pPr>
            <a:r>
              <a:rPr lang="en-US" sz="3600" b="1" dirty="0"/>
              <a:t>15</a:t>
            </a:r>
            <a:r>
              <a:rPr lang="en-US" sz="3600" dirty="0"/>
              <a:t> </a:t>
            </a:r>
            <a:br>
              <a:rPr lang="en-US" sz="3600" dirty="0"/>
            </a:br>
            <a:r>
              <a:rPr lang="en-US" sz="2000" dirty="0"/>
              <a:t>Business Areas </a:t>
            </a:r>
          </a:p>
          <a:p>
            <a:pPr algn="ctr"/>
            <a:r>
              <a:rPr lang="en-US" sz="2000" dirty="0"/>
              <a:t>in ET</a:t>
            </a:r>
          </a:p>
        </p:txBody>
      </p:sp>
      <p:sp>
        <p:nvSpPr>
          <p:cNvPr id="15" name="Rectangle 14">
            <a:extLst>
              <a:ext uri="{FF2B5EF4-FFF2-40B4-BE49-F238E27FC236}">
                <a16:creationId xmlns:a16="http://schemas.microsoft.com/office/drawing/2014/main" id="{366DC7B4-F7BF-4246-9119-DAACF70C238D}"/>
              </a:ext>
            </a:extLst>
          </p:cNvPr>
          <p:cNvSpPr/>
          <p:nvPr/>
        </p:nvSpPr>
        <p:spPr>
          <a:xfrm>
            <a:off x="8640595" y="5383636"/>
            <a:ext cx="3162039" cy="523220"/>
          </a:xfrm>
          <a:prstGeom prst="rect">
            <a:avLst/>
          </a:prstGeom>
        </p:spPr>
        <p:txBody>
          <a:bodyPr wrap="square">
            <a:spAutoFit/>
          </a:bodyPr>
          <a:lstStyle/>
          <a:p>
            <a:pPr>
              <a:spcBef>
                <a:spcPts val="1200"/>
              </a:spcBef>
            </a:pPr>
            <a:r>
              <a:rPr lang="en-US" sz="2800" b="1"/>
              <a:t>1200</a:t>
            </a:r>
            <a:r>
              <a:rPr lang="en-US" sz="2800"/>
              <a:t> </a:t>
            </a:r>
            <a:r>
              <a:rPr lang="en-US" sz="2000" dirty="0"/>
              <a:t>Product Teams</a:t>
            </a:r>
          </a:p>
        </p:txBody>
      </p:sp>
      <p:pic>
        <p:nvPicPr>
          <p:cNvPr id="5132" name="Picture 12" descr="C:\Users\GV9P\AppData\Local\Temp\1\SNAGHTML239ada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448" y="2496501"/>
            <a:ext cx="1318156" cy="8636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4084" y="629020"/>
            <a:ext cx="1153865" cy="1144744"/>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6897" y="2929044"/>
            <a:ext cx="1080066" cy="1099546"/>
          </a:xfrm>
          <a:prstGeom prst="rect">
            <a:avLst/>
          </a:prstGeom>
        </p:spPr>
      </p:pic>
      <p:pic>
        <p:nvPicPr>
          <p:cNvPr id="5136" name="Picture 16" descr="C:\Users\GV9P\AppData\Local\Temp\1\SNAGHTML23b3197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7459" y="3541916"/>
            <a:ext cx="1256888" cy="898967"/>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7261915" y="5018364"/>
            <a:ext cx="1406890" cy="1189622"/>
            <a:chOff x="6452508" y="5242017"/>
            <a:chExt cx="1406890" cy="1189622"/>
          </a:xfrm>
        </p:grpSpPr>
        <p:pic>
          <p:nvPicPr>
            <p:cNvPr id="5138" name="Picture 18" descr="C:\Users\GV9P\AppData\Local\Temp\1\SNAGHTML23d14dd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2508" y="5242017"/>
              <a:ext cx="1016538" cy="94949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4498" y="5556739"/>
              <a:ext cx="874900" cy="874900"/>
            </a:xfrm>
            <a:prstGeom prst="rect">
              <a:avLst/>
            </a:prstGeom>
          </p:spPr>
        </p:pic>
      </p:grpSp>
      <p:grpSp>
        <p:nvGrpSpPr>
          <p:cNvPr id="24" name="Group 23"/>
          <p:cNvGrpSpPr/>
          <p:nvPr/>
        </p:nvGrpSpPr>
        <p:grpSpPr>
          <a:xfrm>
            <a:off x="9018729" y="351904"/>
            <a:ext cx="2833684" cy="2034940"/>
            <a:chOff x="8780159" y="221185"/>
            <a:chExt cx="2833684" cy="2034940"/>
          </a:xfrm>
        </p:grpSpPr>
        <p:sp>
          <p:nvSpPr>
            <p:cNvPr id="16" name="Rectangle 15">
              <a:extLst>
                <a:ext uri="{FF2B5EF4-FFF2-40B4-BE49-F238E27FC236}">
                  <a16:creationId xmlns:a16="http://schemas.microsoft.com/office/drawing/2014/main" id="{366DC7B4-F7BF-4246-9119-DAACF70C238D}"/>
                </a:ext>
              </a:extLst>
            </p:cNvPr>
            <p:cNvSpPr/>
            <p:nvPr/>
          </p:nvSpPr>
          <p:spPr>
            <a:xfrm>
              <a:off x="8909930" y="1159880"/>
              <a:ext cx="2703913" cy="954107"/>
            </a:xfrm>
            <a:prstGeom prst="rect">
              <a:avLst/>
            </a:prstGeom>
          </p:spPr>
          <p:txBody>
            <a:bodyPr wrap="square">
              <a:spAutoFit/>
            </a:bodyPr>
            <a:lstStyle/>
            <a:p>
              <a:pPr lvl="0" algn="ctr"/>
              <a:r>
                <a:rPr lang="en-US" sz="2800" b="1" dirty="0"/>
                <a:t>2900</a:t>
              </a:r>
              <a:br>
                <a:rPr lang="en-US" sz="2800" dirty="0"/>
              </a:br>
              <a:r>
                <a:rPr lang="en-US" sz="2800" dirty="0"/>
                <a:t> </a:t>
              </a:r>
              <a:endParaRPr lang="en-US" sz="2000" dirty="0"/>
            </a:p>
          </p:txBody>
        </p:sp>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49120" y="221185"/>
              <a:ext cx="980207" cy="980207"/>
            </a:xfrm>
            <a:prstGeom prst="rect">
              <a:avLst/>
            </a:prstGeom>
          </p:spPr>
        </p:pic>
        <p:sp>
          <p:nvSpPr>
            <p:cNvPr id="33" name="Rectangle 32">
              <a:extLst>
                <a:ext uri="{FF2B5EF4-FFF2-40B4-BE49-F238E27FC236}">
                  <a16:creationId xmlns:a16="http://schemas.microsoft.com/office/drawing/2014/main" id="{366DC7B4-F7BF-4246-9119-DAACF70C238D}"/>
                </a:ext>
              </a:extLst>
            </p:cNvPr>
            <p:cNvSpPr/>
            <p:nvPr/>
          </p:nvSpPr>
          <p:spPr>
            <a:xfrm>
              <a:off x="8780159" y="1425128"/>
              <a:ext cx="2703913" cy="830997"/>
            </a:xfrm>
            <a:prstGeom prst="rect">
              <a:avLst/>
            </a:prstGeom>
          </p:spPr>
          <p:txBody>
            <a:bodyPr wrap="square">
              <a:spAutoFit/>
            </a:bodyPr>
            <a:lstStyle/>
            <a:p>
              <a:pPr lvl="0" algn="ctr"/>
              <a:r>
                <a:rPr lang="en-US" sz="2800" dirty="0"/>
                <a:t> </a:t>
              </a:r>
              <a:r>
                <a:rPr lang="en-US" sz="2000" dirty="0"/>
                <a:t>software/infrastructure </a:t>
              </a:r>
              <a:br>
                <a:rPr lang="en-US" sz="2000" dirty="0"/>
              </a:br>
              <a:r>
                <a:rPr lang="en-US" sz="2000" dirty="0"/>
                <a:t>developers</a:t>
              </a:r>
            </a:p>
          </p:txBody>
        </p:sp>
      </p:grpSp>
    </p:spTree>
    <p:extLst>
      <p:ext uri="{BB962C8B-B14F-4D97-AF65-F5344CB8AC3E}">
        <p14:creationId xmlns:p14="http://schemas.microsoft.com/office/powerpoint/2010/main" val="43579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514558" y="104226"/>
            <a:ext cx="11010484" cy="769441"/>
          </a:xfrm>
        </p:spPr>
        <p:txBody>
          <a:bodyPr/>
          <a:lstStyle/>
          <a:p>
            <a:r>
              <a:rPr lang="en-US" dirty="0">
                <a:latin typeface="Segoe UI Black" panose="020B0A02040204020203" pitchFamily="34" charset="0"/>
                <a:ea typeface="Segoe UI Black" panose="020B0A02040204020203" pitchFamily="34" charset="0"/>
              </a:rPr>
              <a:t>Where do we fit at State Farm?</a:t>
            </a:r>
          </a:p>
        </p:txBody>
      </p:sp>
      <p:sp>
        <p:nvSpPr>
          <p:cNvPr id="4" name="Content Placeholder 3"/>
          <p:cNvSpPr>
            <a:spLocks noGrp="1"/>
          </p:cNvSpPr>
          <p:nvPr>
            <p:ph sz="half" idx="2"/>
          </p:nvPr>
        </p:nvSpPr>
        <p:spPr>
          <a:xfrm>
            <a:off x="6806542" y="3136605"/>
            <a:ext cx="5181600" cy="3617169"/>
          </a:xfrm>
        </p:spPr>
        <p:txBody>
          <a:bodyPr>
            <a:normAutofit fontScale="32500" lnSpcReduction="20000"/>
          </a:bodyPr>
          <a:lstStyle/>
          <a:p>
            <a:pPr marL="0" indent="0">
              <a:buNone/>
            </a:pPr>
            <a:r>
              <a:rPr lang="en-US" sz="11100" dirty="0">
                <a:latin typeface="Segoe UI Black" panose="020B0A02040204020203" pitchFamily="34" charset="0"/>
                <a:ea typeface="Segoe UI Black" panose="020B0A02040204020203" pitchFamily="34" charset="0"/>
                <a:cs typeface="Segoe UI Light" panose="020B0502040204020203" pitchFamily="34" charset="0"/>
              </a:rPr>
              <a:t>Jeremy Castle</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sz="7400" dirty="0">
                <a:latin typeface="Segoe UI Light" panose="020B0502040204020203" pitchFamily="34" charset="0"/>
                <a:cs typeface="Segoe UI Light" panose="020B0502040204020203" pitchFamily="34" charset="0"/>
              </a:rPr>
              <a:t>Where I Fit</a:t>
            </a:r>
          </a:p>
          <a:p>
            <a:r>
              <a:rPr lang="en-US" sz="7400" dirty="0">
                <a:latin typeface="Segoe UI Light" panose="020B0502040204020203" pitchFamily="34" charset="0"/>
                <a:cs typeface="Segoe UI Light" panose="020B0502040204020203" pitchFamily="34" charset="0"/>
              </a:rPr>
              <a:t>Engineering Director</a:t>
            </a:r>
          </a:p>
          <a:p>
            <a:r>
              <a:rPr lang="en-US" sz="7400" dirty="0">
                <a:latin typeface="Segoe UI Light" panose="020B0502040204020203" pitchFamily="34" charset="0"/>
                <a:cs typeface="Segoe UI Light" panose="020B0502040204020203" pitchFamily="34" charset="0"/>
              </a:rPr>
              <a:t>Horizontal Enablement for Enterprise Technology</a:t>
            </a:r>
          </a:p>
          <a:p>
            <a:pPr marL="0" indent="0">
              <a:buNone/>
            </a:pPr>
            <a:endParaRPr lang="en-US" sz="7400" dirty="0">
              <a:latin typeface="Segoe UI Light" panose="020B0502040204020203" pitchFamily="34" charset="0"/>
              <a:cs typeface="Segoe UI Light" panose="020B0502040204020203" pitchFamily="34" charset="0"/>
            </a:endParaRPr>
          </a:p>
          <a:p>
            <a:pPr marL="0" indent="0">
              <a:buNone/>
            </a:pPr>
            <a:r>
              <a:rPr lang="en-US" sz="7400" dirty="0">
                <a:latin typeface="Segoe UI Light" panose="020B0502040204020203" pitchFamily="34" charset="0"/>
                <a:cs typeface="Segoe UI Light" panose="020B0502040204020203" pitchFamily="34" charset="0"/>
              </a:rPr>
              <a:t>Responsibilities</a:t>
            </a:r>
          </a:p>
          <a:p>
            <a:r>
              <a:rPr lang="en-US" sz="7400" dirty="0">
                <a:latin typeface="Segoe UI Light" panose="020B0502040204020203" pitchFamily="34" charset="0"/>
                <a:cs typeface="Segoe UI Light" panose="020B0502040204020203" pitchFamily="34" charset="0"/>
              </a:rPr>
              <a:t>Application Development Lifecycle</a:t>
            </a:r>
          </a:p>
          <a:p>
            <a:r>
              <a:rPr lang="en-US" sz="7400" dirty="0">
                <a:latin typeface="Segoe UI Light" panose="020B0502040204020203" pitchFamily="34" charset="0"/>
                <a:cs typeface="Segoe UI Light" panose="020B0502040204020203" pitchFamily="34" charset="0"/>
              </a:rPr>
              <a:t>Majority of Developer Tools and Experience</a:t>
            </a:r>
          </a:p>
          <a:p>
            <a:r>
              <a:rPr lang="en-US" sz="7400" dirty="0">
                <a:latin typeface="Segoe UI Light" panose="020B0502040204020203" pitchFamily="34" charset="0"/>
                <a:cs typeface="Segoe UI Light" panose="020B0502040204020203" pitchFamily="34" charset="0"/>
              </a:rPr>
              <a:t>CI/CD Practices and Tools</a:t>
            </a:r>
          </a:p>
          <a:p>
            <a:endParaRPr lang="en-US" dirty="0"/>
          </a:p>
          <a:p>
            <a:pPr marL="0" indent="0">
              <a:buNone/>
            </a:pPr>
            <a:endParaRPr lang="en-US" dirty="0"/>
          </a:p>
        </p:txBody>
      </p:sp>
      <p:sp>
        <p:nvSpPr>
          <p:cNvPr id="3" name="Content Placeholder 2"/>
          <p:cNvSpPr>
            <a:spLocks noGrp="1"/>
          </p:cNvSpPr>
          <p:nvPr>
            <p:ph sz="half" idx="1"/>
          </p:nvPr>
        </p:nvSpPr>
        <p:spPr>
          <a:xfrm>
            <a:off x="1212111" y="3136605"/>
            <a:ext cx="5305055" cy="3617169"/>
          </a:xfrm>
        </p:spPr>
        <p:txBody>
          <a:bodyPr>
            <a:normAutofit fontScale="32500" lnSpcReduction="20000"/>
          </a:bodyPr>
          <a:lstStyle/>
          <a:p>
            <a:pPr marL="0" indent="0">
              <a:buNone/>
            </a:pPr>
            <a:r>
              <a:rPr lang="en-US" sz="12300" dirty="0">
                <a:latin typeface="Segoe UI Black" panose="020B0A02040204020203" pitchFamily="34" charset="0"/>
                <a:ea typeface="Segoe UI Black" panose="020B0A02040204020203" pitchFamily="34" charset="0"/>
                <a:cs typeface="Segoe UI Light" panose="020B0502040204020203" pitchFamily="34" charset="0"/>
              </a:rPr>
              <a:t>Ryan Chambers</a:t>
            </a:r>
          </a:p>
          <a:p>
            <a:pPr marL="0" indent="0">
              <a:buNone/>
            </a:pPr>
            <a:endParaRPr lang="en-US" sz="7400" dirty="0">
              <a:latin typeface="Segoe UI Light" panose="020B0502040204020203" pitchFamily="34" charset="0"/>
              <a:cs typeface="Segoe UI Light" panose="020B0502040204020203" pitchFamily="34" charset="0"/>
            </a:endParaRPr>
          </a:p>
          <a:p>
            <a:pPr marL="0" indent="0">
              <a:buNone/>
            </a:pPr>
            <a:r>
              <a:rPr lang="en-US" sz="7400" dirty="0">
                <a:latin typeface="Segoe UI Light" panose="020B0502040204020203" pitchFamily="34" charset="0"/>
                <a:cs typeface="Segoe UI Light" panose="020B0502040204020203" pitchFamily="34" charset="0"/>
              </a:rPr>
              <a:t>Where I Fit</a:t>
            </a:r>
          </a:p>
          <a:p>
            <a:r>
              <a:rPr lang="en-US" sz="7400" dirty="0">
                <a:latin typeface="Segoe UI Light" panose="020B0502040204020203" pitchFamily="34" charset="0"/>
                <a:cs typeface="Segoe UI Light" panose="020B0502040204020203" pitchFamily="34" charset="0"/>
              </a:rPr>
              <a:t>Technology Manager</a:t>
            </a:r>
          </a:p>
          <a:p>
            <a:r>
              <a:rPr lang="en-US" sz="7400" dirty="0">
                <a:latin typeface="Segoe UI Light" panose="020B0502040204020203" pitchFamily="34" charset="0"/>
                <a:cs typeface="Segoe UI Light" panose="020B0502040204020203" pitchFamily="34" charset="0"/>
              </a:rPr>
              <a:t>Resiliency Engineering</a:t>
            </a:r>
          </a:p>
          <a:p>
            <a:r>
              <a:rPr lang="en-US" sz="7400" dirty="0">
                <a:latin typeface="Segoe UI Light" panose="020B0502040204020203" pitchFamily="34" charset="0"/>
                <a:cs typeface="Segoe UI Light" panose="020B0502040204020203" pitchFamily="34" charset="0"/>
              </a:rPr>
              <a:t>#</a:t>
            </a:r>
            <a:r>
              <a:rPr lang="en-US" sz="7400" dirty="0" err="1">
                <a:latin typeface="Segoe UI Light" panose="020B0502040204020203" pitchFamily="34" charset="0"/>
                <a:cs typeface="Segoe UI Light" panose="020B0502040204020203" pitchFamily="34" charset="0"/>
              </a:rPr>
              <a:t>SREambassador</a:t>
            </a:r>
            <a:endParaRPr lang="en-US" sz="7400" dirty="0">
              <a:latin typeface="Segoe UI Light" panose="020B0502040204020203" pitchFamily="34" charset="0"/>
              <a:cs typeface="Segoe UI Light" panose="020B0502040204020203" pitchFamily="34" charset="0"/>
            </a:endParaRPr>
          </a:p>
          <a:p>
            <a:pPr marL="0" indent="0">
              <a:buNone/>
            </a:pPr>
            <a:endParaRPr lang="en-US" sz="7400" dirty="0">
              <a:latin typeface="Segoe UI Light" panose="020B0502040204020203" pitchFamily="34" charset="0"/>
              <a:cs typeface="Segoe UI Light" panose="020B0502040204020203" pitchFamily="34" charset="0"/>
            </a:endParaRPr>
          </a:p>
          <a:p>
            <a:pPr marL="0" indent="0">
              <a:buNone/>
            </a:pPr>
            <a:r>
              <a:rPr lang="en-US" sz="7400" dirty="0">
                <a:latin typeface="Segoe UI Light" panose="020B0502040204020203" pitchFamily="34" charset="0"/>
                <a:cs typeface="Segoe UI Light" panose="020B0502040204020203" pitchFamily="34" charset="0"/>
              </a:rPr>
              <a:t>Responsibilities</a:t>
            </a:r>
          </a:p>
          <a:p>
            <a:r>
              <a:rPr lang="en-US" sz="7400" dirty="0">
                <a:latin typeface="Segoe UI Light" panose="020B0502040204020203" pitchFamily="34" charset="0"/>
                <a:cs typeface="Segoe UI Light" panose="020B0502040204020203" pitchFamily="34" charset="0"/>
              </a:rPr>
              <a:t>Enterprise SRE Practices and Enablement</a:t>
            </a:r>
          </a:p>
          <a:p>
            <a:r>
              <a:rPr lang="en-US" sz="7400" dirty="0">
                <a:latin typeface="Segoe UI Light" panose="020B0502040204020203" pitchFamily="34" charset="0"/>
                <a:cs typeface="Segoe UI Light" panose="020B0502040204020203" pitchFamily="34" charset="0"/>
              </a:rPr>
              <a:t>#</a:t>
            </a:r>
            <a:r>
              <a:rPr lang="en-US" sz="7400" dirty="0" err="1">
                <a:latin typeface="Segoe UI Light" panose="020B0502040204020203" pitchFamily="34" charset="0"/>
                <a:cs typeface="Segoe UI Light" panose="020B0502040204020203" pitchFamily="34" charset="0"/>
              </a:rPr>
              <a:t>SREvangelist</a:t>
            </a:r>
            <a:r>
              <a:rPr lang="en-US" sz="7400" dirty="0">
                <a:latin typeface="Segoe UI Light" panose="020B0502040204020203" pitchFamily="34" charset="0"/>
                <a:cs typeface="Segoe UI Light" panose="020B0502040204020203" pitchFamily="34" charset="0"/>
              </a:rPr>
              <a:t> </a:t>
            </a:r>
          </a:p>
          <a:p>
            <a:pPr marL="0" indent="0">
              <a:buNone/>
            </a:pPr>
            <a:endParaRPr lang="en-US" dirty="0"/>
          </a:p>
          <a:p>
            <a:pPr marL="0" indent="0">
              <a:buNone/>
            </a:pPr>
            <a:endParaRPr lang="en-US" dirty="0"/>
          </a:p>
        </p:txBody>
      </p:sp>
      <p:pic>
        <p:nvPicPr>
          <p:cNvPr id="8" name="Picture 7" descr="A person wearing a hat&#10;&#10;Description automatically generated with low confidence">
            <a:extLst>
              <a:ext uri="{FF2B5EF4-FFF2-40B4-BE49-F238E27FC236}">
                <a16:creationId xmlns:a16="http://schemas.microsoft.com/office/drawing/2014/main" id="{275296D2-033B-4C76-A6CD-6F26973517D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2351" y="873667"/>
            <a:ext cx="2019435" cy="2019435"/>
          </a:xfrm>
          <a:prstGeom prst="flowChartConnector">
            <a:avLst/>
          </a:prstGeom>
          <a:effectLst>
            <a:softEdge rad="0"/>
          </a:effectLst>
        </p:spPr>
      </p:pic>
      <p:pic>
        <p:nvPicPr>
          <p:cNvPr id="10" name="Picture 9" descr="A person wearing a bunny hat&#10;&#10;Description automatically generated with medium confidence">
            <a:extLst>
              <a:ext uri="{FF2B5EF4-FFF2-40B4-BE49-F238E27FC236}">
                <a16:creationId xmlns:a16="http://schemas.microsoft.com/office/drawing/2014/main" id="{9D19350D-E1D1-4E90-93CF-6119B437A36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25293" y="873667"/>
            <a:ext cx="2018563" cy="2019435"/>
          </a:xfrm>
          <a:prstGeom prst="flowChartConnector">
            <a:avLst/>
          </a:prstGeom>
        </p:spPr>
      </p:pic>
    </p:spTree>
    <p:extLst>
      <p:ext uri="{BB962C8B-B14F-4D97-AF65-F5344CB8AC3E}">
        <p14:creationId xmlns:p14="http://schemas.microsoft.com/office/powerpoint/2010/main" val="74455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9FD0-BB55-4964-A07C-959692C69B89}"/>
              </a:ext>
            </a:extLst>
          </p:cNvPr>
          <p:cNvSpPr>
            <a:spLocks noGrp="1"/>
          </p:cNvSpPr>
          <p:nvPr>
            <p:ph type="title"/>
          </p:nvPr>
        </p:nvSpPr>
        <p:spPr>
          <a:xfrm>
            <a:off x="522892" y="1196690"/>
            <a:ext cx="10976264" cy="769441"/>
          </a:xfrm>
        </p:spPr>
        <p:txBody>
          <a:bodyPr/>
          <a:lstStyle/>
          <a:p>
            <a:r>
              <a:rPr lang="en-US" dirty="0"/>
              <a:t>THE Delivery Experience</a:t>
            </a:r>
          </a:p>
        </p:txBody>
      </p:sp>
      <p:sp>
        <p:nvSpPr>
          <p:cNvPr id="3" name="Content Placeholder 2">
            <a:extLst>
              <a:ext uri="{FF2B5EF4-FFF2-40B4-BE49-F238E27FC236}">
                <a16:creationId xmlns:a16="http://schemas.microsoft.com/office/drawing/2014/main" id="{4125461A-C39C-43A9-A86F-F95E3A0125D1}"/>
              </a:ext>
            </a:extLst>
          </p:cNvPr>
          <p:cNvSpPr>
            <a:spLocks noGrp="1"/>
          </p:cNvSpPr>
          <p:nvPr>
            <p:ph idx="1"/>
          </p:nvPr>
        </p:nvSpPr>
        <p:spPr>
          <a:xfrm>
            <a:off x="522892" y="2371083"/>
            <a:ext cx="10976264" cy="3170099"/>
          </a:xfrm>
        </p:spPr>
        <p:txBody>
          <a:bodyPr/>
          <a:lstStyle/>
          <a:p>
            <a:r>
              <a:rPr lang="en-US" dirty="0"/>
              <a:t>Our mission is to provide one cohesive ecosystem of developer tools and services to improve the experience of our product teams in Enterprise Technology.</a:t>
            </a:r>
          </a:p>
          <a:p>
            <a:endParaRPr lang="en-US" dirty="0"/>
          </a:p>
        </p:txBody>
      </p:sp>
    </p:spTree>
    <p:extLst>
      <p:ext uri="{BB962C8B-B14F-4D97-AF65-F5344CB8AC3E}">
        <p14:creationId xmlns:p14="http://schemas.microsoft.com/office/powerpoint/2010/main" val="398433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DAC854C-09BF-41F7-B098-BED86FFE0A17}"/>
              </a:ext>
            </a:extLst>
          </p:cNvPr>
          <p:cNvSpPr/>
          <p:nvPr/>
        </p:nvSpPr>
        <p:spPr>
          <a:xfrm>
            <a:off x="1419842" y="1473247"/>
            <a:ext cx="9277000" cy="638503"/>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The Delivery Experience</a:t>
            </a:r>
          </a:p>
        </p:txBody>
      </p:sp>
      <p:sp>
        <p:nvSpPr>
          <p:cNvPr id="5" name="Rectangle: Rounded Corners 4">
            <a:extLst>
              <a:ext uri="{FF2B5EF4-FFF2-40B4-BE49-F238E27FC236}">
                <a16:creationId xmlns:a16="http://schemas.microsoft.com/office/drawing/2014/main" id="{D0EF1EA5-8EAC-4AB0-9328-019A8B2CBA2F}"/>
              </a:ext>
            </a:extLst>
          </p:cNvPr>
          <p:cNvSpPr/>
          <p:nvPr/>
        </p:nvSpPr>
        <p:spPr>
          <a:xfrm>
            <a:off x="1419842" y="3110138"/>
            <a:ext cx="2660394" cy="638503"/>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Business Area</a:t>
            </a:r>
          </a:p>
        </p:txBody>
      </p:sp>
      <p:sp>
        <p:nvSpPr>
          <p:cNvPr id="6" name="Arrow: Down 5">
            <a:extLst>
              <a:ext uri="{FF2B5EF4-FFF2-40B4-BE49-F238E27FC236}">
                <a16:creationId xmlns:a16="http://schemas.microsoft.com/office/drawing/2014/main" id="{66EADEB6-8F85-4E4F-A92D-21D0FE851A16}"/>
              </a:ext>
            </a:extLst>
          </p:cNvPr>
          <p:cNvSpPr/>
          <p:nvPr/>
        </p:nvSpPr>
        <p:spPr>
          <a:xfrm>
            <a:off x="2634165" y="2341163"/>
            <a:ext cx="362607" cy="520262"/>
          </a:xfrm>
          <a:prstGeom prst="down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3400802-4C55-4EC9-8822-353F3FE79E54}"/>
              </a:ext>
            </a:extLst>
          </p:cNvPr>
          <p:cNvSpPr/>
          <p:nvPr/>
        </p:nvSpPr>
        <p:spPr>
          <a:xfrm>
            <a:off x="4663141" y="3110137"/>
            <a:ext cx="2660394" cy="638503"/>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Business Area</a:t>
            </a:r>
          </a:p>
        </p:txBody>
      </p:sp>
      <p:sp>
        <p:nvSpPr>
          <p:cNvPr id="8" name="Rectangle: Rounded Corners 7">
            <a:extLst>
              <a:ext uri="{FF2B5EF4-FFF2-40B4-BE49-F238E27FC236}">
                <a16:creationId xmlns:a16="http://schemas.microsoft.com/office/drawing/2014/main" id="{E231A63E-F4EA-4450-B016-FB3B382EA3EE}"/>
              </a:ext>
            </a:extLst>
          </p:cNvPr>
          <p:cNvSpPr/>
          <p:nvPr/>
        </p:nvSpPr>
        <p:spPr>
          <a:xfrm>
            <a:off x="7906441" y="3117346"/>
            <a:ext cx="2719986" cy="638503"/>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Business Area</a:t>
            </a:r>
          </a:p>
        </p:txBody>
      </p:sp>
      <p:sp>
        <p:nvSpPr>
          <p:cNvPr id="10" name="Arrow: Down 9">
            <a:extLst>
              <a:ext uri="{FF2B5EF4-FFF2-40B4-BE49-F238E27FC236}">
                <a16:creationId xmlns:a16="http://schemas.microsoft.com/office/drawing/2014/main" id="{8EFB4DB4-6040-4AAE-8487-69FFD3D39F73}"/>
              </a:ext>
            </a:extLst>
          </p:cNvPr>
          <p:cNvSpPr/>
          <p:nvPr/>
        </p:nvSpPr>
        <p:spPr>
          <a:xfrm>
            <a:off x="5877038" y="2341163"/>
            <a:ext cx="362607" cy="520262"/>
          </a:xfrm>
          <a:prstGeom prst="down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8A114B51-188B-4E83-86CA-C525FFB6E9F8}"/>
              </a:ext>
            </a:extLst>
          </p:cNvPr>
          <p:cNvSpPr/>
          <p:nvPr/>
        </p:nvSpPr>
        <p:spPr>
          <a:xfrm>
            <a:off x="9085130" y="2341163"/>
            <a:ext cx="362607" cy="520262"/>
          </a:xfrm>
          <a:prstGeom prst="down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8B6BDBBE-EE54-44AF-8A24-2DB5FAA29B53}"/>
              </a:ext>
            </a:extLst>
          </p:cNvPr>
          <p:cNvSpPr>
            <a:spLocks noGrp="1"/>
          </p:cNvSpPr>
          <p:nvPr>
            <p:ph idx="1"/>
          </p:nvPr>
        </p:nvSpPr>
        <p:spPr>
          <a:xfrm>
            <a:off x="570210" y="4134130"/>
            <a:ext cx="10976264" cy="2398344"/>
          </a:xfrm>
        </p:spPr>
        <p:txBody>
          <a:bodyPr/>
          <a:lstStyle/>
          <a:p>
            <a:pPr marL="571500" indent="-571500">
              <a:buFont typeface="Arial" panose="020B0604020202020204" pitchFamily="34" charset="0"/>
              <a:buChar char="•"/>
            </a:pPr>
            <a:r>
              <a:rPr lang="en-US" sz="3600" dirty="0"/>
              <a:t>We are a group of 60 that provides support for Developer Tools and Services</a:t>
            </a:r>
          </a:p>
          <a:p>
            <a:pPr marL="571500" indent="-571500">
              <a:buFont typeface="Arial" panose="020B0604020202020204" pitchFamily="34" charset="0"/>
              <a:buChar char="•"/>
            </a:pPr>
            <a:r>
              <a:rPr lang="en-US" sz="3600" dirty="0"/>
              <a:t>SCM, Pipelines, </a:t>
            </a:r>
            <a:r>
              <a:rPr lang="en-US" sz="3600" dirty="0" err="1"/>
              <a:t>GitOps</a:t>
            </a:r>
            <a:r>
              <a:rPr lang="en-US" sz="3600" dirty="0"/>
              <a:t>, Security Scanning Tools, Open Source, API’s, SDLC Best Practices</a:t>
            </a:r>
          </a:p>
          <a:p>
            <a:endParaRPr lang="en-US" dirty="0"/>
          </a:p>
        </p:txBody>
      </p:sp>
      <p:sp>
        <p:nvSpPr>
          <p:cNvPr id="13" name="Title 1">
            <a:extLst>
              <a:ext uri="{FF2B5EF4-FFF2-40B4-BE49-F238E27FC236}">
                <a16:creationId xmlns:a16="http://schemas.microsoft.com/office/drawing/2014/main" id="{1D6D14AB-8611-4914-A2E3-CA7C85605F17}"/>
              </a:ext>
            </a:extLst>
          </p:cNvPr>
          <p:cNvSpPr>
            <a:spLocks noGrp="1"/>
          </p:cNvSpPr>
          <p:nvPr>
            <p:ph type="title"/>
          </p:nvPr>
        </p:nvSpPr>
        <p:spPr>
          <a:xfrm>
            <a:off x="570210" y="325526"/>
            <a:ext cx="10976264" cy="769441"/>
          </a:xfrm>
        </p:spPr>
        <p:txBody>
          <a:bodyPr/>
          <a:lstStyle/>
          <a:p>
            <a:r>
              <a:rPr lang="en-US" dirty="0"/>
              <a:t>Where Do We Fit into State Farm?</a:t>
            </a:r>
          </a:p>
        </p:txBody>
      </p:sp>
    </p:spTree>
    <p:extLst>
      <p:ext uri="{BB962C8B-B14F-4D97-AF65-F5344CB8AC3E}">
        <p14:creationId xmlns:p14="http://schemas.microsoft.com/office/powerpoint/2010/main" val="907531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4238-3F83-4B4C-832A-C127FECBDE79}"/>
              </a:ext>
            </a:extLst>
          </p:cNvPr>
          <p:cNvSpPr>
            <a:spLocks noGrp="1"/>
          </p:cNvSpPr>
          <p:nvPr>
            <p:ph type="title"/>
          </p:nvPr>
        </p:nvSpPr>
        <p:spPr>
          <a:xfrm>
            <a:off x="320250" y="782725"/>
            <a:ext cx="11551500" cy="692807"/>
          </a:xfrm>
        </p:spPr>
        <p:txBody>
          <a:bodyPr/>
          <a:lstStyle/>
          <a:p>
            <a:r>
              <a:rPr lang="en-US" dirty="0"/>
              <a:t>Does Your Developer Experience Look Like This?</a:t>
            </a:r>
          </a:p>
        </p:txBody>
      </p:sp>
      <p:sp>
        <p:nvSpPr>
          <p:cNvPr id="3" name="Content Placeholder 2">
            <a:extLst>
              <a:ext uri="{FF2B5EF4-FFF2-40B4-BE49-F238E27FC236}">
                <a16:creationId xmlns:a16="http://schemas.microsoft.com/office/drawing/2014/main" id="{A8FC2346-1B8D-49C4-A968-233CA0238118}"/>
              </a:ext>
            </a:extLst>
          </p:cNvPr>
          <p:cNvSpPr>
            <a:spLocks noGrp="1"/>
          </p:cNvSpPr>
          <p:nvPr>
            <p:ph idx="1"/>
          </p:nvPr>
        </p:nvSpPr>
        <p:spPr>
          <a:xfrm>
            <a:off x="805129" y="1703678"/>
            <a:ext cx="10884560" cy="4031873"/>
          </a:xfrm>
        </p:spPr>
        <p:txBody>
          <a:bodyPr/>
          <a:lstStyle/>
          <a:p>
            <a:pPr marL="571500" indent="-571500">
              <a:lnSpc>
                <a:spcPct val="150000"/>
              </a:lnSpc>
              <a:buFont typeface="Arial" panose="020B0604020202020204" pitchFamily="34" charset="0"/>
              <a:buChar char="•"/>
            </a:pPr>
            <a:r>
              <a:rPr lang="en-US" sz="3600" dirty="0"/>
              <a:t>CAB Gates used for Governance of the SDLC</a:t>
            </a:r>
          </a:p>
          <a:p>
            <a:pPr marL="571500" indent="-571500">
              <a:lnSpc>
                <a:spcPct val="150000"/>
              </a:lnSpc>
              <a:buFont typeface="Arial" panose="020B0604020202020204" pitchFamily="34" charset="0"/>
              <a:buChar char="•"/>
            </a:pPr>
            <a:r>
              <a:rPr lang="en-US" sz="3600" dirty="0"/>
              <a:t>Proof of Testing is Manual</a:t>
            </a:r>
          </a:p>
          <a:p>
            <a:pPr marL="571500" indent="-571500">
              <a:lnSpc>
                <a:spcPct val="150000"/>
              </a:lnSpc>
              <a:buFont typeface="Arial" panose="020B0604020202020204" pitchFamily="34" charset="0"/>
              <a:buChar char="•"/>
            </a:pPr>
            <a:r>
              <a:rPr lang="en-US" sz="3600" dirty="0"/>
              <a:t>No Visibility into Potential Bottlenecks in the SDLC</a:t>
            </a:r>
          </a:p>
          <a:p>
            <a:pPr marL="571500" indent="-571500">
              <a:lnSpc>
                <a:spcPct val="150000"/>
              </a:lnSpc>
              <a:buFont typeface="Arial" panose="020B0604020202020204" pitchFamily="34" charset="0"/>
              <a:buChar char="•"/>
            </a:pPr>
            <a:r>
              <a:rPr lang="en-US" sz="3600" dirty="0"/>
              <a:t>Myriad of Tools/Platforms to Manage a Change</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3480094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A270-B15A-4257-A6A1-B9EEFE3E9D18}"/>
              </a:ext>
            </a:extLst>
          </p:cNvPr>
          <p:cNvSpPr>
            <a:spLocks noGrp="1"/>
          </p:cNvSpPr>
          <p:nvPr>
            <p:ph type="title"/>
          </p:nvPr>
        </p:nvSpPr>
        <p:spPr>
          <a:xfrm>
            <a:off x="607868" y="469818"/>
            <a:ext cx="10976264" cy="769441"/>
          </a:xfrm>
        </p:spPr>
        <p:txBody>
          <a:bodyPr/>
          <a:lstStyle/>
          <a:p>
            <a:r>
              <a:rPr lang="en-US" dirty="0"/>
              <a:t>A Feature is Like a Shopping List</a:t>
            </a:r>
          </a:p>
        </p:txBody>
      </p:sp>
      <p:sp>
        <p:nvSpPr>
          <p:cNvPr id="3" name="Content Placeholder 2">
            <a:extLst>
              <a:ext uri="{FF2B5EF4-FFF2-40B4-BE49-F238E27FC236}">
                <a16:creationId xmlns:a16="http://schemas.microsoft.com/office/drawing/2014/main" id="{76232E09-90BB-4FA8-9B61-F40E842E8C7C}"/>
              </a:ext>
            </a:extLst>
          </p:cNvPr>
          <p:cNvSpPr>
            <a:spLocks noGrp="1"/>
          </p:cNvSpPr>
          <p:nvPr>
            <p:ph idx="1"/>
          </p:nvPr>
        </p:nvSpPr>
        <p:spPr>
          <a:xfrm>
            <a:off x="1092403" y="1485389"/>
            <a:ext cx="9141561" cy="4610365"/>
          </a:xfrm>
        </p:spPr>
        <p:txBody>
          <a:bodyPr/>
          <a:lstStyle/>
          <a:p>
            <a:pPr marL="571500" indent="-571500">
              <a:lnSpc>
                <a:spcPct val="150000"/>
              </a:lnSpc>
              <a:buFont typeface="Arial" panose="020B0604020202020204" pitchFamily="34" charset="0"/>
              <a:buChar char="•"/>
            </a:pPr>
            <a:r>
              <a:rPr lang="en-US" dirty="0"/>
              <a:t>Did you Commit your Code?</a:t>
            </a:r>
          </a:p>
          <a:p>
            <a:pPr marL="571500" indent="-571500">
              <a:lnSpc>
                <a:spcPct val="150000"/>
              </a:lnSpc>
              <a:buFont typeface="Arial" panose="020B0604020202020204" pitchFamily="34" charset="0"/>
              <a:buChar char="•"/>
            </a:pPr>
            <a:r>
              <a:rPr lang="en-US" dirty="0"/>
              <a:t>Did you Run your Security Scan?</a:t>
            </a:r>
          </a:p>
          <a:p>
            <a:pPr marL="571500" indent="-571500">
              <a:lnSpc>
                <a:spcPct val="150000"/>
              </a:lnSpc>
              <a:buFont typeface="Arial" panose="020B0604020202020204" pitchFamily="34" charset="0"/>
              <a:buChar char="•"/>
            </a:pPr>
            <a:r>
              <a:rPr lang="en-US" dirty="0"/>
              <a:t>Did you Unit Test? </a:t>
            </a:r>
          </a:p>
          <a:p>
            <a:pPr marL="571500" indent="-571500">
              <a:lnSpc>
                <a:spcPct val="150000"/>
              </a:lnSpc>
              <a:buFont typeface="Arial" panose="020B0604020202020204" pitchFamily="34" charset="0"/>
              <a:buChar char="•"/>
            </a:pPr>
            <a:r>
              <a:rPr lang="en-US" dirty="0"/>
              <a:t>Did you Deploy to a Test Environment?</a:t>
            </a:r>
          </a:p>
          <a:p>
            <a:pPr marL="571500" indent="-571500">
              <a:lnSpc>
                <a:spcPct val="150000"/>
              </a:lnSpc>
              <a:buFont typeface="Arial" panose="020B0604020202020204" pitchFamily="34" charset="0"/>
              <a:buChar char="•"/>
            </a:pPr>
            <a:r>
              <a:rPr lang="en-US" dirty="0"/>
              <a:t>Was the Code Reviewed?</a:t>
            </a:r>
          </a:p>
        </p:txBody>
      </p:sp>
    </p:spTree>
    <p:extLst>
      <p:ext uri="{BB962C8B-B14F-4D97-AF65-F5344CB8AC3E}">
        <p14:creationId xmlns:p14="http://schemas.microsoft.com/office/powerpoint/2010/main" val="361333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2857-84F1-43D0-AB2C-1E93DA2FC6D4}"/>
              </a:ext>
            </a:extLst>
          </p:cNvPr>
          <p:cNvSpPr>
            <a:spLocks noGrp="1"/>
          </p:cNvSpPr>
          <p:nvPr>
            <p:ph type="title"/>
          </p:nvPr>
        </p:nvSpPr>
        <p:spPr>
          <a:xfrm>
            <a:off x="609601" y="787920"/>
            <a:ext cx="10976264" cy="769441"/>
          </a:xfrm>
        </p:spPr>
        <p:txBody>
          <a:bodyPr/>
          <a:lstStyle/>
          <a:p>
            <a:r>
              <a:rPr lang="en-US" dirty="0"/>
              <a:t>The Cashier</a:t>
            </a:r>
          </a:p>
        </p:txBody>
      </p:sp>
      <p:sp>
        <p:nvSpPr>
          <p:cNvPr id="3" name="Content Placeholder 2">
            <a:extLst>
              <a:ext uri="{FF2B5EF4-FFF2-40B4-BE49-F238E27FC236}">
                <a16:creationId xmlns:a16="http://schemas.microsoft.com/office/drawing/2014/main" id="{21927D84-7233-4319-B215-AA458A9D21D4}"/>
              </a:ext>
            </a:extLst>
          </p:cNvPr>
          <p:cNvSpPr>
            <a:spLocks noGrp="1"/>
          </p:cNvSpPr>
          <p:nvPr>
            <p:ph idx="1"/>
          </p:nvPr>
        </p:nvSpPr>
        <p:spPr>
          <a:xfrm>
            <a:off x="609601" y="1784909"/>
            <a:ext cx="10976264" cy="4647426"/>
          </a:xfrm>
        </p:spPr>
        <p:txBody>
          <a:bodyPr/>
          <a:lstStyle/>
          <a:p>
            <a:pPr marL="0" marR="0">
              <a:spcBef>
                <a:spcPts val="0"/>
              </a:spcBef>
              <a:spcAft>
                <a:spcPts val="0"/>
              </a:spcAft>
            </a:pPr>
            <a:r>
              <a:rPr lang="en-US" sz="3200" dirty="0">
                <a:effectLst/>
                <a:latin typeface="Calibri" panose="020F0502020204030204" pitchFamily="34" charset="0"/>
                <a:ea typeface="Calibri" panose="020F0502020204030204" pitchFamily="34" charset="0"/>
              </a:rPr>
              <a:t>You crave that small talk and want to have some human interaction, so you get into line and wait for your turn to load up your groceries on that conveyer belt and have a cashier ring you up.  The cashier rings you up, you pay for your stuff, and you head home.</a:t>
            </a:r>
          </a:p>
          <a:p>
            <a:pPr marL="0" marR="0">
              <a:spcBef>
                <a:spcPts val="0"/>
              </a:spcBef>
              <a:spcAft>
                <a:spcPts val="0"/>
              </a:spcAft>
            </a:pPr>
            <a:r>
              <a:rPr lang="en-US" sz="32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3200" dirty="0">
                <a:effectLst/>
                <a:latin typeface="Calibri" panose="020F0502020204030204" pitchFamily="34" charset="0"/>
                <a:ea typeface="Calibri" panose="020F0502020204030204" pitchFamily="34" charset="0"/>
              </a:rPr>
              <a:t>This process took longer.  You had to stand in line, you had to talk to a person, and you had to wait for them to ring you up.  </a:t>
            </a:r>
          </a:p>
          <a:p>
            <a:endParaRPr lang="en-US" dirty="0"/>
          </a:p>
        </p:txBody>
      </p:sp>
    </p:spTree>
    <p:extLst>
      <p:ext uri="{BB962C8B-B14F-4D97-AF65-F5344CB8AC3E}">
        <p14:creationId xmlns:p14="http://schemas.microsoft.com/office/powerpoint/2010/main" val="3083849697"/>
      </p:ext>
    </p:extLst>
  </p:cSld>
  <p:clrMapOvr>
    <a:masterClrMapping/>
  </p:clrMapOvr>
</p:sld>
</file>

<file path=ppt/theme/theme1.xml><?xml version="1.0" encoding="utf-8"?>
<a:theme xmlns:a="http://schemas.openxmlformats.org/drawingml/2006/main" name="1_Office Theme">
  <a:themeElements>
    <a:clrScheme name="SF Brand grey">
      <a:dk1>
        <a:srgbClr val="000000"/>
      </a:dk1>
      <a:lt1>
        <a:srgbClr val="FFFFFF"/>
      </a:lt1>
      <a:dk2>
        <a:srgbClr val="666366"/>
      </a:dk2>
      <a:lt2>
        <a:srgbClr val="FFFFFF"/>
      </a:lt2>
      <a:accent1>
        <a:srgbClr val="E22925"/>
      </a:accent1>
      <a:accent2>
        <a:srgbClr val="505050"/>
      </a:accent2>
      <a:accent3>
        <a:srgbClr val="6E6E6E"/>
      </a:accent3>
      <a:accent4>
        <a:srgbClr val="8E8E8E"/>
      </a:accent4>
      <a:accent5>
        <a:srgbClr val="ADADAD"/>
      </a:accent5>
      <a:accent6>
        <a:srgbClr val="CBCBCB"/>
      </a:accent6>
      <a:hlink>
        <a:srgbClr val="578AD6"/>
      </a:hlink>
      <a:folHlink>
        <a:srgbClr val="A3B9DB"/>
      </a:folHlink>
    </a:clrScheme>
    <a:fontScheme name="SF News Gothic">
      <a:majorFont>
        <a:latin typeface="SF News Gothic"/>
        <a:ea typeface=""/>
        <a:cs typeface=""/>
      </a:majorFont>
      <a:minorFont>
        <a:latin typeface="SF News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A380900562F347AD58C423F689C63B" ma:contentTypeVersion="13" ma:contentTypeDescription="Create a new document." ma:contentTypeScope="" ma:versionID="864ad4d6d6e8d94464c5cbbb61adc97e">
  <xsd:schema xmlns:xsd="http://www.w3.org/2001/XMLSchema" xmlns:xs="http://www.w3.org/2001/XMLSchema" xmlns:p="http://schemas.microsoft.com/office/2006/metadata/properties" xmlns:ns1="http://schemas.microsoft.com/sharepoint/v3" xmlns:ns3="d82dafc8-7759-4c5f-b9d7-587e9d95311d" xmlns:ns4="4c73b12d-464b-4c65-8469-38bd54471ed0" targetNamespace="http://schemas.microsoft.com/office/2006/metadata/properties" ma:root="true" ma:fieldsID="e6d2dfa4350ab3904d958d211708127d" ns1:_="" ns3:_="" ns4:_="">
    <xsd:import namespace="http://schemas.microsoft.com/sharepoint/v3"/>
    <xsd:import namespace="d82dafc8-7759-4c5f-b9d7-587e9d95311d"/>
    <xsd:import namespace="4c73b12d-464b-4c65-8469-38bd54471ed0"/>
    <xsd:element name="properties">
      <xsd:complexType>
        <xsd:sequence>
          <xsd:element name="documentManagement">
            <xsd:complexType>
              <xsd:all>
                <xsd:element ref="ns3:RetentionPolicyTaxHTField0" minOccurs="0"/>
                <xsd:element ref="ns3:TaxCatchAll" minOccurs="0"/>
                <xsd:element ref="ns3:TaxCatchAllLabel" minOccurs="0"/>
                <xsd:element ref="ns1:_dlc_ExpireDateSaved" minOccurs="0"/>
                <xsd:element ref="ns1:_dlc_ExpireDate" minOccurs="0"/>
                <xsd:element ref="ns1:_dlc_Exempt" minOccurs="0"/>
                <xsd:element ref="ns4:SharedWithUser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12" nillable="true" ma:displayName="Original Expiration Date" ma:hidden="true" ma:internalName="_dlc_ExpireDateSaved" ma:readOnly="true">
      <xsd:simpleType>
        <xsd:restriction base="dms:DateTime"/>
      </xsd:simpleType>
    </xsd:element>
    <xsd:element name="_dlc_ExpireDate" ma:index="13" nillable="true" ma:displayName="Expiration Date" ma:description="" ma:hidden="true" ma:indexed="true" ma:internalName="_dlc_ExpireDate" ma:readOnly="true">
      <xsd:simpleType>
        <xsd:restriction base="dms:DateTime"/>
      </xsd:simpleType>
    </xsd:element>
    <xsd:element name="_dlc_Exempt" ma:index="14"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82dafc8-7759-4c5f-b9d7-587e9d95311d" elementFormDefault="qualified">
    <xsd:import namespace="http://schemas.microsoft.com/office/2006/documentManagement/types"/>
    <xsd:import namespace="http://schemas.microsoft.com/office/infopath/2007/PartnerControls"/>
    <xsd:element name="RetentionPolicyTaxHTField0" ma:index="8" ma:taxonomy="true" ma:internalName="RetentionPolicyTaxHTField0" ma:taxonomyFieldName="RetentionPolicy" ma:displayName="Retention Policy" ma:readOnly="false" ma:default="1;#15 Months - Non-Business Value|3c1b8d8e-5e29-4b13-8c88-3eb754169b7c" ma:fieldId="{a85ce434-e3a0-4261-8c80-459805f4c25d}" ma:sspId="f49becf8-975c-4136-8c45-9c981de0ddce" ma:termSetId="8a8c2fae-82e2-4ac9-a848-67ec723eb7fb"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459ef255-baa9-4e2f-be26-72f2ea24fdec}" ma:internalName="TaxCatchAll" ma:showField="CatchAllData" ma:web="4c73b12d-464b-4c65-8469-38bd54471ed0">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459ef255-baa9-4e2f-be26-72f2ea24fdec}" ma:internalName="TaxCatchAllLabel" ma:readOnly="true" ma:showField="CatchAllDataLabel" ma:web="4c73b12d-464b-4c65-8469-38bd54471ed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73b12d-464b-4c65-8469-38bd54471ed0"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6"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82dafc8-7759-4c5f-b9d7-587e9d95311d">
      <Value>1</Value>
    </TaxCatchAll>
    <RetentionPolicyTaxHTField0 xmlns="d82dafc8-7759-4c5f-b9d7-587e9d95311d">
      <Terms xmlns="http://schemas.microsoft.com/office/infopath/2007/PartnerControls">
        <TermInfo xmlns="http://schemas.microsoft.com/office/infopath/2007/PartnerControls">
          <TermName xmlns="http://schemas.microsoft.com/office/infopath/2007/PartnerControls">15 Months - Non-Business Value</TermName>
          <TermId xmlns="http://schemas.microsoft.com/office/infopath/2007/PartnerControls">3c1b8d8e-5e29-4b13-8c88-3eb754169b7c</TermId>
        </TermInfo>
      </Terms>
    </RetentionPolicyTaxHTField0>
    <_dlc_ExpireDateSaved xmlns="http://schemas.microsoft.com/sharepoint/v3" xsi:nil="true"/>
    <_dlc_ExpireDate xmlns="http://schemas.microsoft.com/sharepoint/v3">2021-12-26T16:39:53+00:00</_dlc_ExpireDate>
    <SharedWithUsers xmlns="4c73b12d-464b-4c65-8469-38bd54471ed0">
      <UserInfo>
        <DisplayName>Andy Hinegardner</DisplayName>
        <AccountId>1145</AccountId>
        <AccountType/>
      </UserInfo>
      <UserInfo>
        <DisplayName>Joe Walden</DisplayName>
        <AccountId>5093</AccountId>
        <AccountType/>
      </UserInfo>
      <UserInfo>
        <DisplayName>Everyone</DisplayName>
        <AccountId>148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f49becf8-975c-4136-8c45-9c981de0ddce" ContentTypeId="0x01" PreviousValue="true"/>
</file>

<file path=customXml/itemProps1.xml><?xml version="1.0" encoding="utf-8"?>
<ds:datastoreItem xmlns:ds="http://schemas.openxmlformats.org/officeDocument/2006/customXml" ds:itemID="{C51DAF1E-B73B-48B8-9862-969FDBF10A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82dafc8-7759-4c5f-b9d7-587e9d95311d"/>
    <ds:schemaRef ds:uri="4c73b12d-464b-4c65-8469-38bd54471e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0557BC-4B2F-406D-AB0F-B0335234B6CD}">
  <ds:schemaRefs>
    <ds:schemaRef ds:uri="http://purl.org/dc/terms/"/>
    <ds:schemaRef ds:uri="http://schemas.microsoft.com/office/2006/documentManagement/types"/>
    <ds:schemaRef ds:uri="http://schemas.microsoft.com/office/infopath/2007/PartnerControls"/>
    <ds:schemaRef ds:uri="http://purl.org/dc/dcmitype/"/>
    <ds:schemaRef ds:uri="http://schemas.microsoft.com/office/2006/metadata/properties"/>
    <ds:schemaRef ds:uri="d82dafc8-7759-4c5f-b9d7-587e9d95311d"/>
    <ds:schemaRef ds:uri="http://schemas.openxmlformats.org/package/2006/metadata/core-properties"/>
    <ds:schemaRef ds:uri="http://purl.org/dc/elements/1.1/"/>
    <ds:schemaRef ds:uri="4c73b12d-464b-4c65-8469-38bd54471ed0"/>
    <ds:schemaRef ds:uri="http://schemas.microsoft.com/sharepoint/v3"/>
    <ds:schemaRef ds:uri="http://www.w3.org/XML/1998/namespace"/>
  </ds:schemaRefs>
</ds:datastoreItem>
</file>

<file path=customXml/itemProps3.xml><?xml version="1.0" encoding="utf-8"?>
<ds:datastoreItem xmlns:ds="http://schemas.openxmlformats.org/officeDocument/2006/customXml" ds:itemID="{6A5A6B7F-81CE-4C83-9923-7CBEA4272AC1}">
  <ds:schemaRefs>
    <ds:schemaRef ds:uri="http://schemas.microsoft.com/sharepoint/v3/contenttype/forms"/>
  </ds:schemaRefs>
</ds:datastoreItem>
</file>

<file path=customXml/itemProps4.xml><?xml version="1.0" encoding="utf-8"?>
<ds:datastoreItem xmlns:ds="http://schemas.openxmlformats.org/officeDocument/2006/customXml" ds:itemID="{C2ED4553-ABB4-46F0-A687-7F915920FDC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3394</TotalTime>
  <Words>943</Words>
  <Application>Microsoft Office PowerPoint</Application>
  <PresentationFormat>Widescreen</PresentationFormat>
  <Paragraphs>119</Paragraphs>
  <Slides>19</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Calibri Light</vt:lpstr>
      <vt:lpstr>Courier New</vt:lpstr>
      <vt:lpstr>Segoe UI Black</vt:lpstr>
      <vt:lpstr>Segoe UI Light</vt:lpstr>
      <vt:lpstr>SF News Gothic</vt:lpstr>
      <vt:lpstr>Tahoma</vt:lpstr>
      <vt:lpstr>Wingdings</vt:lpstr>
      <vt:lpstr>1_Office Theme</vt:lpstr>
      <vt:lpstr>Custom Design</vt:lpstr>
      <vt:lpstr>Governance, Compliance, and Risk in the SDLC Can Be a Fun Event!</vt:lpstr>
      <vt:lpstr>State Farm:  Numbers  Behind  the  Neighbors</vt:lpstr>
      <vt:lpstr>         State Farm:  Enterprise Technology      </vt:lpstr>
      <vt:lpstr>Where do we fit at State Farm?</vt:lpstr>
      <vt:lpstr>THE Delivery Experience</vt:lpstr>
      <vt:lpstr>Where Do We Fit into State Farm?</vt:lpstr>
      <vt:lpstr>Does Your Developer Experience Look Like This?</vt:lpstr>
      <vt:lpstr>A Feature is Like a Shopping List</vt:lpstr>
      <vt:lpstr>The Cashier</vt:lpstr>
      <vt:lpstr>Self Checkout</vt:lpstr>
      <vt:lpstr>Grab and Go</vt:lpstr>
      <vt:lpstr>We Have a Theory…</vt:lpstr>
      <vt:lpstr>Our Architectural Principles….</vt:lpstr>
      <vt:lpstr>Let’s Make Everything an Event!</vt:lpstr>
      <vt:lpstr>Our Shopping Cart is Now Full</vt:lpstr>
      <vt:lpstr>Test Our Theory</vt:lpstr>
      <vt:lpstr>What Does the Future Hold?</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Dear Leadership, The Ops in DevOps is a VERB. It is not a Noun!</dc:title>
  <dc:creator>Jeremy Castle</dc:creator>
  <cp:lastModifiedBy>Jeremy Castle</cp:lastModifiedBy>
  <cp:revision>32</cp:revision>
  <dcterms:created xsi:type="dcterms:W3CDTF">2020-09-03T22:24:24Z</dcterms:created>
  <dcterms:modified xsi:type="dcterms:W3CDTF">2021-08-22T23:11:05Z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RetentionPolicy">
    <vt:lpwstr>1;#15 Months - Non-Business Value|3c1b8d8e-5e29-4b13-8c88-3eb754169b7c</vt:lpwstr>
  </property>
  <property fmtid="{D5CDD505-2E9C-101B-9397-08002B2CF9AE}" pid="3" name="_dlc_policyId">
    <vt:lpwstr>/personal/lvh0/Documents</vt:lpwstr>
  </property>
  <property fmtid="{D5CDD505-2E9C-101B-9397-08002B2CF9AE}" pid="4" name="ContentTypeId">
    <vt:lpwstr>0x0101002DA380900562F347AD58C423F689C63B</vt:lpwstr>
  </property>
  <property fmtid="{D5CDD505-2E9C-101B-9397-08002B2CF9AE}" pid="5" name="ItemRetentionFormula">
    <vt:lpwstr>&lt;formula id="StateFarm.CustomFormula.Policy" /&gt;</vt:lpwstr>
  </property>
  <property fmtid="{D5CDD505-2E9C-101B-9397-08002B2CF9AE}" pid="6" name="MSIP_Label_261ecbe3-7ba9-4124-b9d7-ffd820687beb_Enabled">
    <vt:lpwstr>true</vt:lpwstr>
  </property>
  <property fmtid="{D5CDD505-2E9C-101B-9397-08002B2CF9AE}" pid="7" name="MSIP_Label_261ecbe3-7ba9-4124-b9d7-ffd820687beb_SetDate">
    <vt:lpwstr>2021-08-10T19:14:12Z</vt:lpwstr>
  </property>
  <property fmtid="{D5CDD505-2E9C-101B-9397-08002B2CF9AE}" pid="8" name="MSIP_Label_261ecbe3-7ba9-4124-b9d7-ffd820687beb_Method">
    <vt:lpwstr>Standard</vt:lpwstr>
  </property>
  <property fmtid="{D5CDD505-2E9C-101B-9397-08002B2CF9AE}" pid="9" name="MSIP_Label_261ecbe3-7ba9-4124-b9d7-ffd820687beb_Name">
    <vt:lpwstr>261ecbe3-7ba9-4124-b9d7-ffd820687beb</vt:lpwstr>
  </property>
  <property fmtid="{D5CDD505-2E9C-101B-9397-08002B2CF9AE}" pid="10" name="MSIP_Label_261ecbe3-7ba9-4124-b9d7-ffd820687beb_SiteId">
    <vt:lpwstr>fa23982e-6646-4a33-a5c4-1a848d02fcc4</vt:lpwstr>
  </property>
  <property fmtid="{D5CDD505-2E9C-101B-9397-08002B2CF9AE}" pid="11" name="MSIP_Label_261ecbe3-7ba9-4124-b9d7-ffd820687beb_ActionId">
    <vt:lpwstr>969a58a4-b6e0-4279-9cf0-280b2d1a544f</vt:lpwstr>
  </property>
  <property fmtid="{D5CDD505-2E9C-101B-9397-08002B2CF9AE}" pid="12" name="MSIP_Label_261ecbe3-7ba9-4124-b9d7-ffd820687beb_ContentBits">
    <vt:lpwstr>0</vt:lpwstr>
  </property>
  <property fmtid="{D5CDD505-2E9C-101B-9397-08002B2CF9AE}" pid="13" name="_AdHocReviewCycleID">
    <vt:i4>1818148310</vt:i4>
  </property>
  <property fmtid="{D5CDD505-2E9C-101B-9397-08002B2CF9AE}" pid="14" name="_NewReviewCycle">
    <vt:lpwstr/>
  </property>
  <property fmtid="{D5CDD505-2E9C-101B-9397-08002B2CF9AE}" pid="15" name="_EmailSubject">
    <vt:lpwstr>I: Conference Talk</vt:lpwstr>
  </property>
  <property fmtid="{D5CDD505-2E9C-101B-9397-08002B2CF9AE}" pid="16" name="_AuthorEmail">
    <vt:lpwstr>jeremy.castle.lvh0@statefarm.com</vt:lpwstr>
  </property>
  <property fmtid="{D5CDD505-2E9C-101B-9397-08002B2CF9AE}" pid="17" name="_AuthorEmailDisplayName">
    <vt:lpwstr>Jeremy Castle</vt:lpwstr>
  </property>
</Properties>
</file>